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9"/>
  </p:notesMasterIdLst>
  <p:handoutMasterIdLst>
    <p:handoutMasterId r:id="rId90"/>
  </p:handoutMasterIdLst>
  <p:sldIdLst>
    <p:sldId id="256" r:id="rId2"/>
    <p:sldId id="339" r:id="rId3"/>
    <p:sldId id="606" r:id="rId4"/>
    <p:sldId id="510" r:id="rId5"/>
    <p:sldId id="464" r:id="rId6"/>
    <p:sldId id="465" r:id="rId7"/>
    <p:sldId id="511" r:id="rId8"/>
    <p:sldId id="512" r:id="rId9"/>
    <p:sldId id="279" r:id="rId10"/>
    <p:sldId id="513" r:id="rId11"/>
    <p:sldId id="517" r:id="rId12"/>
    <p:sldId id="516" r:id="rId13"/>
    <p:sldId id="289" r:id="rId14"/>
    <p:sldId id="506" r:id="rId15"/>
    <p:sldId id="507" r:id="rId16"/>
    <p:sldId id="518" r:id="rId17"/>
    <p:sldId id="376" r:id="rId18"/>
    <p:sldId id="377" r:id="rId19"/>
    <p:sldId id="324" r:id="rId20"/>
    <p:sldId id="411" r:id="rId21"/>
    <p:sldId id="600" r:id="rId22"/>
    <p:sldId id="601" r:id="rId23"/>
    <p:sldId id="579" r:id="rId24"/>
    <p:sldId id="468" r:id="rId25"/>
    <p:sldId id="336" r:id="rId26"/>
    <p:sldId id="349" r:id="rId27"/>
    <p:sldId id="351" r:id="rId28"/>
    <p:sldId id="352" r:id="rId29"/>
    <p:sldId id="350" r:id="rId30"/>
    <p:sldId id="599" r:id="rId31"/>
    <p:sldId id="589" r:id="rId32"/>
    <p:sldId id="642" r:id="rId33"/>
    <p:sldId id="529" r:id="rId34"/>
    <p:sldId id="524" r:id="rId35"/>
    <p:sldId id="525" r:id="rId36"/>
    <p:sldId id="526" r:id="rId37"/>
    <p:sldId id="527" r:id="rId38"/>
    <p:sldId id="604" r:id="rId39"/>
    <p:sldId id="574" r:id="rId40"/>
    <p:sldId id="609" r:id="rId41"/>
    <p:sldId id="530" r:id="rId42"/>
    <p:sldId id="531" r:id="rId43"/>
    <p:sldId id="532" r:id="rId44"/>
    <p:sldId id="533" r:id="rId45"/>
    <p:sldId id="534" r:id="rId46"/>
    <p:sldId id="621" r:id="rId47"/>
    <p:sldId id="536" r:id="rId48"/>
    <p:sldId id="537" r:id="rId49"/>
    <p:sldId id="538" r:id="rId50"/>
    <p:sldId id="539" r:id="rId51"/>
    <p:sldId id="624" r:id="rId52"/>
    <p:sldId id="541" r:id="rId53"/>
    <p:sldId id="542" r:id="rId54"/>
    <p:sldId id="543" r:id="rId55"/>
    <p:sldId id="626" r:id="rId56"/>
    <p:sldId id="545" r:id="rId57"/>
    <p:sldId id="546" r:id="rId58"/>
    <p:sldId id="547" r:id="rId59"/>
    <p:sldId id="548" r:id="rId60"/>
    <p:sldId id="549" r:id="rId61"/>
    <p:sldId id="628" r:id="rId62"/>
    <p:sldId id="551" r:id="rId63"/>
    <p:sldId id="552" r:id="rId64"/>
    <p:sldId id="553" r:id="rId65"/>
    <p:sldId id="630" r:id="rId66"/>
    <p:sldId id="555" r:id="rId67"/>
    <p:sldId id="556" r:id="rId68"/>
    <p:sldId id="631" r:id="rId69"/>
    <p:sldId id="560" r:id="rId70"/>
    <p:sldId id="632" r:id="rId71"/>
    <p:sldId id="633" r:id="rId72"/>
    <p:sldId id="562" r:id="rId73"/>
    <p:sldId id="563" r:id="rId74"/>
    <p:sldId id="564" r:id="rId75"/>
    <p:sldId id="565" r:id="rId76"/>
    <p:sldId id="566" r:id="rId77"/>
    <p:sldId id="567" r:id="rId78"/>
    <p:sldId id="568" r:id="rId79"/>
    <p:sldId id="634" r:id="rId80"/>
    <p:sldId id="569" r:id="rId81"/>
    <p:sldId id="635" r:id="rId82"/>
    <p:sldId id="636" r:id="rId83"/>
    <p:sldId id="637" r:id="rId84"/>
    <p:sldId id="638" r:id="rId85"/>
    <p:sldId id="639" r:id="rId86"/>
    <p:sldId id="640" r:id="rId87"/>
    <p:sldId id="641" r:id="rId8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F2DC86"/>
    <a:srgbClr val="EED681"/>
    <a:srgbClr val="EDCF75"/>
    <a:srgbClr val="EAC361"/>
    <a:srgbClr val="E9C363"/>
    <a:srgbClr val="C68B20"/>
    <a:srgbClr val="E0BF66"/>
    <a:srgbClr val="E8C463"/>
    <a:srgbClr val="EFD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6" autoAdjust="0"/>
    <p:restoredTop sz="87042" autoAdjust="0"/>
  </p:normalViewPr>
  <p:slideViewPr>
    <p:cSldViewPr snapToGrid="0">
      <p:cViewPr varScale="1">
        <p:scale>
          <a:sx n="114" d="100"/>
          <a:sy n="114" d="100"/>
        </p:scale>
        <p:origin x="666" y="204"/>
      </p:cViewPr>
      <p:guideLst/>
    </p:cSldViewPr>
  </p:slideViewPr>
  <p:outlineViewPr>
    <p:cViewPr>
      <p:scale>
        <a:sx n="33" d="100"/>
        <a:sy n="33" d="100"/>
      </p:scale>
      <p:origin x="0" y="-884"/>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50" d="100"/>
          <a:sy n="50" d="100"/>
        </p:scale>
        <p:origin x="1878"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137E7-72BA-4E01-92DB-06D9CCFDAFB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DE2E8023-4BAC-47DF-80FD-862132859A9E}">
      <dgm:prSet phldrT="[Texte]" custT="1"/>
      <dgm:spPr>
        <a:solidFill>
          <a:schemeClr val="bg1"/>
        </a:solidFill>
      </dgm:spPr>
      <dgm:t>
        <a:bodyPr/>
        <a:lstStyle/>
        <a:p>
          <a:r>
            <a:rPr lang="ar-MA" sz="3200" b="1" dirty="0" smtClean="0">
              <a:solidFill>
                <a:schemeClr val="tx2"/>
              </a:solidFill>
              <a:latin typeface="Times New Roman" panose="02020603050405020304" pitchFamily="18" charset="0"/>
              <a:cs typeface="+mj-cs"/>
            </a:rPr>
            <a:t>التشخيص</a:t>
          </a:r>
          <a:endParaRPr lang="fr-FR" sz="3200" b="1" dirty="0">
            <a:solidFill>
              <a:schemeClr val="tx2"/>
            </a:solidFill>
            <a:latin typeface="Times New Roman" panose="02020603050405020304" pitchFamily="18" charset="0"/>
            <a:cs typeface="+mj-cs"/>
          </a:endParaRPr>
        </a:p>
      </dgm:t>
    </dgm:pt>
    <dgm:pt modelId="{0517274F-2EB7-40C9-AF4A-9BF548D48670}" type="parTrans" cxnId="{1F855151-B663-463E-947A-40F7F05F8FE9}">
      <dgm:prSet/>
      <dgm:spPr/>
      <dgm:t>
        <a:bodyPr/>
        <a:lstStyle/>
        <a:p>
          <a:endParaRPr lang="fr-FR">
            <a:cs typeface="+mj-cs"/>
          </a:endParaRPr>
        </a:p>
      </dgm:t>
    </dgm:pt>
    <dgm:pt modelId="{1C7FCAB5-5B07-4956-917C-562A01BF8A71}" type="sibTrans" cxnId="{1F855151-B663-463E-947A-40F7F05F8FE9}">
      <dgm:prSet/>
      <dgm:spPr/>
      <dgm:t>
        <a:bodyPr/>
        <a:lstStyle/>
        <a:p>
          <a:endParaRPr lang="fr-FR">
            <a:cs typeface="+mj-cs"/>
          </a:endParaRPr>
        </a:p>
      </dgm:t>
    </dgm:pt>
    <dgm:pt modelId="{8F60F82E-E946-4454-A0ED-808F2579EDB6}">
      <dgm:prSet phldrT="[Texte]" custT="1"/>
      <dgm:spPr>
        <a:solidFill>
          <a:schemeClr val="tx2"/>
        </a:solidFill>
      </dgm:spPr>
      <dgm:t>
        <a:bodyPr/>
        <a:lstStyle/>
        <a:p>
          <a:pPr algn="just" defTabSz="889000" rtl="1">
            <a:lnSpc>
              <a:spcPct val="100000"/>
            </a:lnSpc>
            <a:spcBef>
              <a:spcPct val="0"/>
            </a:spcBef>
            <a:spcAft>
              <a:spcPts val="0"/>
            </a:spcAft>
          </a:pPr>
          <a:endParaRPr lang="ar-MA" sz="2800" b="1" dirty="0" smtClean="0">
            <a:solidFill>
              <a:schemeClr val="bg1"/>
            </a:solidFill>
            <a:cs typeface="+mj-cs"/>
          </a:endParaRPr>
        </a:p>
        <a:p>
          <a:pPr algn="just" defTabSz="889000" rtl="1">
            <a:lnSpc>
              <a:spcPct val="100000"/>
            </a:lnSpc>
            <a:spcBef>
              <a:spcPct val="0"/>
            </a:spcBef>
            <a:spcAft>
              <a:spcPts val="0"/>
            </a:spcAft>
          </a:pPr>
          <a:endParaRPr lang="ar-MA" sz="2800" b="1" dirty="0" smtClean="0">
            <a:solidFill>
              <a:schemeClr val="bg1"/>
            </a:solidFill>
            <a:cs typeface="+mj-cs"/>
          </a:endParaRPr>
        </a:p>
        <a:p>
          <a:pPr algn="just" defTabSz="889000" rtl="1">
            <a:lnSpc>
              <a:spcPct val="100000"/>
            </a:lnSpc>
            <a:spcBef>
              <a:spcPct val="0"/>
            </a:spcBef>
            <a:spcAft>
              <a:spcPts val="0"/>
            </a:spcAft>
          </a:pPr>
          <a:endParaRPr lang="fr-FR" sz="2800" b="1" dirty="0" smtClean="0">
            <a:solidFill>
              <a:schemeClr val="bg1"/>
            </a:solidFill>
            <a:cs typeface="+mj-cs"/>
          </a:endParaRPr>
        </a:p>
        <a:p>
          <a:pPr algn="just" defTabSz="889000" rtl="1">
            <a:lnSpc>
              <a:spcPct val="100000"/>
            </a:lnSpc>
            <a:spcBef>
              <a:spcPct val="0"/>
            </a:spcBef>
            <a:spcAft>
              <a:spcPts val="0"/>
            </a:spcAft>
          </a:pPr>
          <a:endParaRPr lang="ar-MA" sz="2800" b="1" dirty="0" smtClean="0">
            <a:solidFill>
              <a:schemeClr val="bg1"/>
            </a:solidFill>
            <a:cs typeface="+mj-cs"/>
          </a:endParaRPr>
        </a:p>
        <a:p>
          <a:pPr algn="just" defTabSz="889000" rtl="1">
            <a:lnSpc>
              <a:spcPct val="100000"/>
            </a:lnSpc>
            <a:spcBef>
              <a:spcPct val="0"/>
            </a:spcBef>
            <a:spcAft>
              <a:spcPts val="0"/>
            </a:spcAft>
          </a:pPr>
          <a:r>
            <a:rPr lang="ar-MA" sz="2800" b="1" dirty="0" smtClean="0">
              <a:solidFill>
                <a:schemeClr val="bg1"/>
              </a:solidFill>
              <a:cs typeface="+mj-cs"/>
            </a:rPr>
            <a:t>-  </a:t>
          </a:r>
          <a:r>
            <a:rPr lang="ar-MA" sz="2800" b="1" dirty="0" smtClean="0">
              <a:solidFill>
                <a:schemeClr val="bg1"/>
              </a:solidFill>
              <a:latin typeface="Times New Roman" panose="02020603050405020304" pitchFamily="18" charset="0"/>
              <a:cs typeface="+mj-cs"/>
            </a:rPr>
            <a:t>غياب رؤية شاملة للتحول الرقمي </a:t>
          </a:r>
          <a:endParaRPr lang="fr-FR" sz="2800" b="1" dirty="0" smtClean="0">
            <a:solidFill>
              <a:schemeClr val="bg1"/>
            </a:solidFill>
            <a:latin typeface="Times New Roman" panose="02020603050405020304" pitchFamily="18" charset="0"/>
            <a:cs typeface="+mj-cs"/>
          </a:endParaRPr>
        </a:p>
        <a:p>
          <a:pPr marL="0" marR="0" indent="0" algn="just" defTabSz="914400" rtl="1" eaLnBrk="1" fontAlgn="auto" latinLnBrk="0" hangingPunct="1">
            <a:lnSpc>
              <a:spcPct val="100000"/>
            </a:lnSpc>
            <a:spcBef>
              <a:spcPts val="0"/>
            </a:spcBef>
            <a:spcAft>
              <a:spcPts val="0"/>
            </a:spcAft>
            <a:buClrTx/>
            <a:buSzTx/>
            <a:buFontTx/>
            <a:buNone/>
            <a:tabLst/>
            <a:defRPr/>
          </a:pPr>
          <a:r>
            <a:rPr lang="ar-MA" sz="2800" b="1" dirty="0" smtClean="0">
              <a:solidFill>
                <a:schemeClr val="bg1"/>
              </a:solidFill>
              <a:latin typeface="Times New Roman" panose="02020603050405020304" pitchFamily="18" charset="0"/>
              <a:cs typeface="+mj-cs"/>
            </a:rPr>
            <a:t>-  غياب الإطار القانوني والتنظيمي</a:t>
          </a:r>
        </a:p>
        <a:p>
          <a:pPr marL="0" marR="0" indent="0" algn="just" defTabSz="914400" rtl="1" eaLnBrk="1" fontAlgn="auto" latinLnBrk="0" hangingPunct="1">
            <a:lnSpc>
              <a:spcPct val="100000"/>
            </a:lnSpc>
            <a:spcBef>
              <a:spcPts val="0"/>
            </a:spcBef>
            <a:spcAft>
              <a:spcPts val="0"/>
            </a:spcAft>
            <a:buClrTx/>
            <a:buSzTx/>
            <a:buFontTx/>
            <a:buNone/>
            <a:tabLst/>
            <a:defRPr/>
          </a:pPr>
          <a:r>
            <a:rPr lang="ar-MA" sz="2800" b="1" dirty="0" smtClean="0">
              <a:solidFill>
                <a:schemeClr val="bg1"/>
              </a:solidFill>
              <a:latin typeface="Times New Roman" panose="02020603050405020304" pitchFamily="18" charset="0"/>
              <a:cs typeface="+mj-cs"/>
            </a:rPr>
            <a:t>-  ضعف انخراط بعض الفاعلين</a:t>
          </a:r>
          <a:endParaRPr lang="fr-FR" sz="2800" b="1" dirty="0" smtClean="0">
            <a:solidFill>
              <a:schemeClr val="bg1"/>
            </a:solidFill>
            <a:latin typeface="Times New Roman" panose="02020603050405020304" pitchFamily="18" charset="0"/>
            <a:cs typeface="+mj-cs"/>
          </a:endParaRPr>
        </a:p>
        <a:p>
          <a:pPr marL="0" marR="0" indent="0" algn="just" defTabSz="889000" rtl="1" eaLnBrk="1" fontAlgn="auto" latinLnBrk="0" hangingPunct="1">
            <a:lnSpc>
              <a:spcPct val="100000"/>
            </a:lnSpc>
            <a:spcBef>
              <a:spcPct val="0"/>
            </a:spcBef>
            <a:spcAft>
              <a:spcPts val="0"/>
            </a:spcAft>
            <a:buClrTx/>
            <a:buSzTx/>
            <a:buFontTx/>
            <a:buNone/>
            <a:tabLst/>
            <a:defRPr/>
          </a:pPr>
          <a:r>
            <a:rPr lang="ar-MA" sz="2800" b="1" dirty="0" smtClean="0">
              <a:solidFill>
                <a:schemeClr val="bg1"/>
              </a:solidFill>
              <a:latin typeface="Times New Roman" panose="02020603050405020304" pitchFamily="18" charset="0"/>
              <a:cs typeface="+mj-cs"/>
            </a:rPr>
            <a:t>-  عدم جاهزية بعض المساطر للتحول الرقمي</a:t>
          </a:r>
        </a:p>
        <a:p>
          <a:pPr marL="0" marR="0" indent="0" algn="just" defTabSz="889000" rtl="1" eaLnBrk="1" fontAlgn="auto" latinLnBrk="0" hangingPunct="1">
            <a:lnSpc>
              <a:spcPct val="100000"/>
            </a:lnSpc>
            <a:spcBef>
              <a:spcPct val="0"/>
            </a:spcBef>
            <a:spcAft>
              <a:spcPts val="0"/>
            </a:spcAft>
            <a:buClrTx/>
            <a:buSzTx/>
            <a:buFontTx/>
            <a:buNone/>
            <a:tabLst/>
            <a:defRPr/>
          </a:pPr>
          <a:r>
            <a:rPr lang="ar-MA" sz="2800" b="1" dirty="0" smtClean="0">
              <a:solidFill>
                <a:schemeClr val="bg1"/>
              </a:solidFill>
              <a:latin typeface="Times New Roman" panose="02020603050405020304" pitchFamily="18" charset="0"/>
              <a:cs typeface="+mj-cs"/>
            </a:rPr>
            <a:t>-  هيكلة إدارية غير ملائمة</a:t>
          </a:r>
          <a:endParaRPr lang="fr-FR" sz="2800" b="1" dirty="0" smtClean="0">
            <a:solidFill>
              <a:schemeClr val="bg1"/>
            </a:solidFill>
            <a:latin typeface="Times New Roman" panose="02020603050405020304" pitchFamily="18" charset="0"/>
            <a:cs typeface="+mj-cs"/>
          </a:endParaRPr>
        </a:p>
        <a:p>
          <a:pPr algn="just" defTabSz="889000" rtl="1">
            <a:lnSpc>
              <a:spcPct val="100000"/>
            </a:lnSpc>
            <a:spcBef>
              <a:spcPct val="0"/>
            </a:spcBef>
            <a:spcAft>
              <a:spcPts val="0"/>
            </a:spcAft>
          </a:pPr>
          <a:endParaRPr lang="ar-MA" sz="2800" b="1" dirty="0" smtClean="0">
            <a:solidFill>
              <a:schemeClr val="bg1"/>
            </a:solidFill>
            <a:latin typeface="Times New Roman" panose="02020603050405020304" pitchFamily="18" charset="0"/>
            <a:cs typeface="+mj-cs"/>
          </a:endParaRPr>
        </a:p>
      </dgm:t>
    </dgm:pt>
    <dgm:pt modelId="{8A52C69F-5C4C-45F8-954F-542855285F2C}" type="parTrans" cxnId="{4C450DCB-90C5-42D2-BAC3-E15B16B96CA8}">
      <dgm:prSet/>
      <dgm:spPr/>
      <dgm:t>
        <a:bodyPr/>
        <a:lstStyle/>
        <a:p>
          <a:endParaRPr lang="fr-FR">
            <a:cs typeface="+mj-cs"/>
          </a:endParaRPr>
        </a:p>
      </dgm:t>
    </dgm:pt>
    <dgm:pt modelId="{C58FFB05-0F7B-43CE-9993-178279CEE6AE}" type="sibTrans" cxnId="{4C450DCB-90C5-42D2-BAC3-E15B16B96CA8}">
      <dgm:prSet/>
      <dgm:spPr/>
      <dgm:t>
        <a:bodyPr/>
        <a:lstStyle/>
        <a:p>
          <a:endParaRPr lang="fr-FR">
            <a:cs typeface="+mj-cs"/>
          </a:endParaRPr>
        </a:p>
      </dgm:t>
    </dgm:pt>
    <dgm:pt modelId="{2767D5D0-D7F7-4A95-AA91-50224A7C66B9}">
      <dgm:prSet phldrT="[Texte]" custT="1"/>
      <dgm:spPr>
        <a:solidFill>
          <a:schemeClr val="tx2"/>
        </a:solidFill>
      </dgm:spPr>
      <dgm:t>
        <a:bodyPr/>
        <a:lstStyle/>
        <a:p>
          <a:pPr algn="just" rtl="1">
            <a:lnSpc>
              <a:spcPct val="100000"/>
            </a:lnSpc>
            <a:spcAft>
              <a:spcPts val="0"/>
            </a:spcAft>
          </a:pPr>
          <a:endParaRPr lang="ar-MA" sz="2800" b="1" dirty="0" smtClean="0">
            <a:solidFill>
              <a:schemeClr val="bg1"/>
            </a:solidFill>
            <a:cs typeface="+mj-cs"/>
          </a:endParaRPr>
        </a:p>
        <a:p>
          <a:pPr algn="just" rtl="1">
            <a:lnSpc>
              <a:spcPct val="100000"/>
            </a:lnSpc>
            <a:spcAft>
              <a:spcPts val="0"/>
            </a:spcAft>
          </a:pPr>
          <a:endParaRPr lang="ar-MA" sz="2800" b="1" dirty="0" smtClean="0">
            <a:solidFill>
              <a:schemeClr val="bg1"/>
            </a:solidFill>
            <a:cs typeface="+mj-cs"/>
          </a:endParaRPr>
        </a:p>
        <a:p>
          <a:pPr algn="just" rtl="1">
            <a:lnSpc>
              <a:spcPct val="100000"/>
            </a:lnSpc>
            <a:spcAft>
              <a:spcPts val="0"/>
            </a:spcAft>
          </a:pPr>
          <a:endParaRPr lang="ar-MA" sz="2800" b="1" dirty="0" smtClean="0">
            <a:solidFill>
              <a:schemeClr val="bg1"/>
            </a:solidFill>
            <a:cs typeface="+mj-cs"/>
          </a:endParaRPr>
        </a:p>
        <a:p>
          <a:pPr algn="just" rtl="1">
            <a:lnSpc>
              <a:spcPct val="100000"/>
            </a:lnSpc>
            <a:spcAft>
              <a:spcPts val="0"/>
            </a:spcAft>
          </a:pPr>
          <a:endParaRPr lang="ar-MA" sz="2800" b="1" dirty="0" smtClean="0">
            <a:solidFill>
              <a:schemeClr val="bg1"/>
            </a:solidFill>
            <a:cs typeface="+mj-cs"/>
          </a:endParaRPr>
        </a:p>
        <a:p>
          <a:pPr algn="just" rtl="1">
            <a:lnSpc>
              <a:spcPct val="100000"/>
            </a:lnSpc>
            <a:spcAft>
              <a:spcPts val="0"/>
            </a:spcAft>
          </a:pPr>
          <a:endParaRPr lang="ar-MA" sz="2800" b="1" dirty="0" smtClean="0">
            <a:solidFill>
              <a:schemeClr val="bg1"/>
            </a:solidFill>
            <a:cs typeface="+mj-cs"/>
          </a:endParaRPr>
        </a:p>
        <a:p>
          <a:pPr algn="just" rtl="1">
            <a:lnSpc>
              <a:spcPct val="100000"/>
            </a:lnSpc>
            <a:spcAft>
              <a:spcPts val="0"/>
            </a:spcAft>
          </a:pPr>
          <a:r>
            <a:rPr lang="ar-MA" sz="2800" b="1" dirty="0" smtClean="0">
              <a:solidFill>
                <a:schemeClr val="bg1"/>
              </a:solidFill>
              <a:cs typeface="+mj-cs"/>
            </a:rPr>
            <a:t>-  وسائل معلوماتية</a:t>
          </a:r>
          <a:r>
            <a:rPr lang="fr-FR" sz="2800" b="1" dirty="0" smtClean="0">
              <a:solidFill>
                <a:schemeClr val="bg1"/>
              </a:solidFill>
              <a:cs typeface="+mj-cs"/>
            </a:rPr>
            <a:t> </a:t>
          </a:r>
          <a:r>
            <a:rPr lang="ar-MA" sz="2800" b="1" dirty="0" smtClean="0">
              <a:solidFill>
                <a:schemeClr val="bg1"/>
              </a:solidFill>
              <a:cs typeface="+mj-cs"/>
            </a:rPr>
            <a:t>معممة في المحاكم</a:t>
          </a:r>
        </a:p>
        <a:p>
          <a:pPr algn="just" rtl="1">
            <a:lnSpc>
              <a:spcPct val="100000"/>
            </a:lnSpc>
            <a:spcAft>
              <a:spcPts val="0"/>
            </a:spcAft>
          </a:pPr>
          <a:r>
            <a:rPr lang="ar-MA" sz="2800" b="1" dirty="0" smtClean="0">
              <a:solidFill>
                <a:schemeClr val="bg1"/>
              </a:solidFill>
              <a:cs typeface="+mj-cs"/>
            </a:rPr>
            <a:t>- تجارب خدماتية </a:t>
          </a:r>
          <a:r>
            <a:rPr lang="ar-MA" sz="2800" b="1" dirty="0" err="1" smtClean="0">
              <a:solidFill>
                <a:schemeClr val="bg1"/>
              </a:solidFill>
              <a:cs typeface="+mj-cs"/>
            </a:rPr>
            <a:t>مرقمنة</a:t>
          </a:r>
          <a:r>
            <a:rPr lang="ar-MA" sz="2800" b="1" dirty="0" smtClean="0">
              <a:solidFill>
                <a:schemeClr val="bg1"/>
              </a:solidFill>
              <a:cs typeface="+mj-cs"/>
            </a:rPr>
            <a:t> واعدة </a:t>
          </a:r>
          <a:endParaRPr lang="fr-FR" sz="2800" b="1" dirty="0" smtClean="0">
            <a:solidFill>
              <a:schemeClr val="bg1"/>
            </a:solidFill>
            <a:cs typeface="+mj-cs"/>
          </a:endParaRPr>
        </a:p>
        <a:p>
          <a:pPr algn="just" rtl="1">
            <a:lnSpc>
              <a:spcPct val="100000"/>
            </a:lnSpc>
            <a:spcAft>
              <a:spcPts val="0"/>
            </a:spcAft>
          </a:pPr>
          <a:r>
            <a:rPr lang="ar-MA" sz="2800" b="1" dirty="0" smtClean="0">
              <a:solidFill>
                <a:schemeClr val="bg1"/>
              </a:solidFill>
              <a:cs typeface="+mj-cs"/>
            </a:rPr>
            <a:t>- </a:t>
          </a:r>
          <a:r>
            <a:rPr lang="ar-MA" sz="2800" b="1" u="none" strike="noStrike" dirty="0" smtClean="0">
              <a:solidFill>
                <a:schemeClr val="bg1"/>
              </a:solidFill>
              <a:cs typeface="+mj-cs"/>
            </a:rPr>
            <a:t>تطبيقات برمجية متوفرة</a:t>
          </a:r>
        </a:p>
        <a:p>
          <a:pPr algn="just" rtl="1">
            <a:lnSpc>
              <a:spcPct val="100000"/>
            </a:lnSpc>
            <a:spcAft>
              <a:spcPts val="0"/>
            </a:spcAft>
          </a:pPr>
          <a:r>
            <a:rPr lang="ar-MA" sz="2800" b="1" u="none" strike="noStrike" dirty="0" smtClean="0">
              <a:solidFill>
                <a:schemeClr val="bg1"/>
              </a:solidFill>
              <a:cs typeface="+mj-cs"/>
            </a:rPr>
            <a:t>- تفاعل</a:t>
          </a:r>
          <a:r>
            <a:rPr lang="fr-FR" sz="2800" b="1" u="none" strike="noStrike" dirty="0" smtClean="0">
              <a:solidFill>
                <a:schemeClr val="bg1"/>
              </a:solidFill>
              <a:cs typeface="+mj-cs"/>
            </a:rPr>
            <a:t> </a:t>
          </a:r>
          <a:r>
            <a:rPr lang="ar-MA" sz="2800" b="1" u="none" strike="noStrike" dirty="0" smtClean="0">
              <a:solidFill>
                <a:schemeClr val="bg1"/>
              </a:solidFill>
              <a:cs typeface="+mj-cs"/>
            </a:rPr>
            <a:t>ايجابي للمستخدمين</a:t>
          </a:r>
        </a:p>
        <a:p>
          <a:pPr algn="just" rtl="1">
            <a:lnSpc>
              <a:spcPct val="100000"/>
            </a:lnSpc>
            <a:spcAft>
              <a:spcPts val="0"/>
            </a:spcAft>
          </a:pPr>
          <a:r>
            <a:rPr lang="ar-MA" sz="2800" b="1" u="none" strike="noStrike" dirty="0" smtClean="0">
              <a:solidFill>
                <a:schemeClr val="bg1"/>
              </a:solidFill>
              <a:cs typeface="+mj-cs"/>
            </a:rPr>
            <a:t>- موارد بشرية كف</a:t>
          </a:r>
          <a:r>
            <a:rPr lang="ar-EG" sz="2800" b="1" u="none" strike="noStrike" dirty="0" smtClean="0">
              <a:solidFill>
                <a:schemeClr val="bg1"/>
              </a:solidFill>
              <a:cs typeface="+mj-cs"/>
            </a:rPr>
            <a:t>ؤ</a:t>
          </a:r>
          <a:r>
            <a:rPr lang="ar-MA" sz="2800" b="1" u="none" strike="noStrike" dirty="0" smtClean="0">
              <a:solidFill>
                <a:schemeClr val="bg1"/>
              </a:solidFill>
              <a:cs typeface="+mj-cs"/>
            </a:rPr>
            <a:t>ة</a:t>
          </a:r>
          <a:endParaRPr lang="fr-FR" sz="2800" b="1" u="none" strike="noStrike" dirty="0" smtClean="0">
            <a:solidFill>
              <a:schemeClr val="bg1"/>
            </a:solidFill>
            <a:cs typeface="+mj-cs"/>
          </a:endParaRPr>
        </a:p>
        <a:p>
          <a:pPr algn="just" rtl="1">
            <a:lnSpc>
              <a:spcPct val="100000"/>
            </a:lnSpc>
            <a:spcAft>
              <a:spcPts val="0"/>
            </a:spcAft>
          </a:pPr>
          <a:endParaRPr lang="fr-FR" sz="2800" b="1" u="none" strike="noStrike" dirty="0" smtClean="0">
            <a:solidFill>
              <a:schemeClr val="bg1"/>
            </a:solidFill>
            <a:cs typeface="+mj-cs"/>
          </a:endParaRPr>
        </a:p>
        <a:p>
          <a:pPr algn="just" rtl="1">
            <a:lnSpc>
              <a:spcPct val="100000"/>
            </a:lnSpc>
            <a:spcAft>
              <a:spcPts val="0"/>
            </a:spcAft>
          </a:pPr>
          <a:endParaRPr lang="fr-FR" sz="2800" dirty="0">
            <a:cs typeface="+mj-cs"/>
          </a:endParaRPr>
        </a:p>
      </dgm:t>
    </dgm:pt>
    <dgm:pt modelId="{A171DD4C-DC2E-4F53-9963-5EA724107DBB}" type="parTrans" cxnId="{A9C79A3B-ACAE-4D22-A596-08A4902E5F2C}">
      <dgm:prSet/>
      <dgm:spPr/>
      <dgm:t>
        <a:bodyPr/>
        <a:lstStyle/>
        <a:p>
          <a:endParaRPr lang="fr-FR">
            <a:cs typeface="+mj-cs"/>
          </a:endParaRPr>
        </a:p>
      </dgm:t>
    </dgm:pt>
    <dgm:pt modelId="{494C8948-3A65-4A6E-B61D-91D9139F96C3}" type="sibTrans" cxnId="{A9C79A3B-ACAE-4D22-A596-08A4902E5F2C}">
      <dgm:prSet/>
      <dgm:spPr/>
      <dgm:t>
        <a:bodyPr/>
        <a:lstStyle/>
        <a:p>
          <a:endParaRPr lang="fr-FR">
            <a:cs typeface="+mj-cs"/>
          </a:endParaRPr>
        </a:p>
      </dgm:t>
    </dgm:pt>
    <dgm:pt modelId="{BF11226E-FEB4-4A0E-8B2C-F5DA294969A8}">
      <dgm:prSet phldrT="[Texte]" custT="1"/>
      <dgm:spPr>
        <a:solidFill>
          <a:schemeClr val="tx2"/>
        </a:solidFill>
      </dgm:spPr>
      <dgm:t>
        <a:bodyPr/>
        <a:lstStyle/>
        <a:p>
          <a:pPr algn="r">
            <a:lnSpc>
              <a:spcPct val="100000"/>
            </a:lnSpc>
          </a:pPr>
          <a:r>
            <a:rPr lang="ar-MA" sz="2800" b="1" dirty="0" smtClean="0">
              <a:solidFill>
                <a:schemeClr val="bg1"/>
              </a:solidFill>
              <a:cs typeface="+mj-cs"/>
            </a:rPr>
            <a:t>- بطء مسطرة التشريع</a:t>
          </a:r>
        </a:p>
        <a:p>
          <a:pPr algn="r">
            <a:lnSpc>
              <a:spcPct val="100000"/>
            </a:lnSpc>
          </a:pPr>
          <a:r>
            <a:rPr lang="ar-MA" sz="2800" b="1" dirty="0" smtClean="0">
              <a:solidFill>
                <a:schemeClr val="bg1"/>
              </a:solidFill>
              <a:cs typeface="+mj-cs"/>
            </a:rPr>
            <a:t>- ضعف استيعاب إيجابيات التحول الرقمي  </a:t>
          </a:r>
        </a:p>
        <a:p>
          <a:pPr algn="r">
            <a:lnSpc>
              <a:spcPct val="100000"/>
            </a:lnSpc>
          </a:pPr>
          <a:r>
            <a:rPr lang="ar-MA" sz="2800" b="1" dirty="0" smtClean="0">
              <a:solidFill>
                <a:schemeClr val="bg1"/>
              </a:solidFill>
              <a:cs typeface="+mj-cs"/>
            </a:rPr>
            <a:t>- صعوبة تعبئة الموارد المالية</a:t>
          </a:r>
        </a:p>
      </dgm:t>
    </dgm:pt>
    <dgm:pt modelId="{003FA111-AA41-4FC0-91C8-CA39393CB4F0}" type="parTrans" cxnId="{FFCD8AE9-5C47-4E67-8F79-A736351BC6C9}">
      <dgm:prSet/>
      <dgm:spPr/>
      <dgm:t>
        <a:bodyPr/>
        <a:lstStyle/>
        <a:p>
          <a:endParaRPr lang="fr-FR">
            <a:cs typeface="+mj-cs"/>
          </a:endParaRPr>
        </a:p>
      </dgm:t>
    </dgm:pt>
    <dgm:pt modelId="{79725DAF-263E-4A6E-BA81-8364553E8AC8}" type="sibTrans" cxnId="{FFCD8AE9-5C47-4E67-8F79-A736351BC6C9}">
      <dgm:prSet/>
      <dgm:spPr/>
      <dgm:t>
        <a:bodyPr/>
        <a:lstStyle/>
        <a:p>
          <a:endParaRPr lang="fr-FR">
            <a:cs typeface="+mj-cs"/>
          </a:endParaRPr>
        </a:p>
      </dgm:t>
    </dgm:pt>
    <dgm:pt modelId="{055FFBB4-E863-4322-91B5-DB2E04E65D1C}">
      <dgm:prSet phldrT="[Texte]" custT="1"/>
      <dgm:spPr>
        <a:solidFill>
          <a:schemeClr val="tx2"/>
        </a:solidFill>
      </dgm:spPr>
      <dgm:t>
        <a:bodyPr/>
        <a:lstStyle/>
        <a:p>
          <a:pPr algn="just" defTabSz="889000" rtl="1">
            <a:lnSpc>
              <a:spcPct val="150000"/>
            </a:lnSpc>
            <a:spcBef>
              <a:spcPct val="0"/>
            </a:spcBef>
            <a:spcAft>
              <a:spcPts val="0"/>
            </a:spcAft>
          </a:pPr>
          <a:r>
            <a:rPr lang="ar-MA" sz="2800" b="1" dirty="0" smtClean="0">
              <a:solidFill>
                <a:schemeClr val="bg1"/>
              </a:solidFill>
              <a:cs typeface="+mj-cs"/>
            </a:rPr>
            <a:t>- ال</a:t>
          </a:r>
          <a:r>
            <a:rPr lang="ar-EG" sz="2800" b="1" dirty="0" smtClean="0">
              <a:solidFill>
                <a:schemeClr val="bg1"/>
              </a:solidFill>
              <a:cs typeface="+mj-cs"/>
            </a:rPr>
            <a:t>عناية</a:t>
          </a:r>
          <a:r>
            <a:rPr lang="ar-MA" sz="2800" b="1" dirty="0" smtClean="0">
              <a:solidFill>
                <a:schemeClr val="bg1"/>
              </a:solidFill>
              <a:cs typeface="+mj-cs"/>
            </a:rPr>
            <a:t> </a:t>
          </a:r>
          <a:r>
            <a:rPr lang="ar-SA" sz="2800" b="1" dirty="0" smtClean="0">
              <a:solidFill>
                <a:schemeClr val="bg1"/>
              </a:solidFill>
              <a:cs typeface="+mj-cs"/>
            </a:rPr>
            <a:t>الملكية السامية</a:t>
          </a:r>
          <a:r>
            <a:rPr lang="ar-MA" sz="2800" b="1" dirty="0" smtClean="0">
              <a:solidFill>
                <a:schemeClr val="bg1"/>
              </a:solidFill>
              <a:cs typeface="+mj-cs"/>
            </a:rPr>
            <a:t> </a:t>
          </a:r>
        </a:p>
        <a:p>
          <a:pPr algn="r" defTabSz="889000" rtl="1">
            <a:lnSpc>
              <a:spcPct val="150000"/>
            </a:lnSpc>
            <a:spcBef>
              <a:spcPct val="0"/>
            </a:spcBef>
            <a:spcAft>
              <a:spcPts val="0"/>
            </a:spcAft>
          </a:pPr>
          <a:r>
            <a:rPr lang="ar-MA" sz="2600" b="1" dirty="0" smtClean="0">
              <a:solidFill>
                <a:schemeClr val="bg1"/>
              </a:solidFill>
              <a:cs typeface="+mj-cs"/>
            </a:rPr>
            <a:t>-</a:t>
          </a:r>
          <a:r>
            <a:rPr lang="fr-FR" sz="2600" b="1" dirty="0" smtClean="0">
              <a:solidFill>
                <a:schemeClr val="bg1"/>
              </a:solidFill>
              <a:cs typeface="+mj-cs"/>
            </a:rPr>
            <a:t> </a:t>
          </a:r>
          <a:r>
            <a:rPr lang="ar-MA" sz="2600" b="1" dirty="0" smtClean="0">
              <a:solidFill>
                <a:schemeClr val="bg1"/>
              </a:solidFill>
              <a:cs typeface="+mj-cs"/>
            </a:rPr>
            <a:t>نجاح التجربة في ظل حالة الطوارئ</a:t>
          </a:r>
          <a:r>
            <a:rPr lang="fr-FR" sz="2600" b="1" dirty="0" smtClean="0">
              <a:solidFill>
                <a:schemeClr val="bg1"/>
              </a:solidFill>
              <a:cs typeface="+mj-cs"/>
            </a:rPr>
            <a:t> </a:t>
          </a:r>
          <a:r>
            <a:rPr lang="ar-MA" sz="2600" b="1" dirty="0" smtClean="0">
              <a:solidFill>
                <a:schemeClr val="bg1"/>
              </a:solidFill>
              <a:cs typeface="+mj-cs"/>
            </a:rPr>
            <a:t>الصحية</a:t>
          </a:r>
        </a:p>
        <a:p>
          <a:pPr algn="just" defTabSz="889000" rtl="1">
            <a:lnSpc>
              <a:spcPct val="150000"/>
            </a:lnSpc>
            <a:spcBef>
              <a:spcPct val="0"/>
            </a:spcBef>
            <a:spcAft>
              <a:spcPts val="0"/>
            </a:spcAft>
          </a:pPr>
          <a:r>
            <a:rPr lang="ar-MA" sz="2800" b="1" dirty="0" smtClean="0">
              <a:solidFill>
                <a:schemeClr val="bg1"/>
              </a:solidFill>
              <a:cs typeface="+mj-cs"/>
            </a:rPr>
            <a:t>- تزايد الطلب الاجتماعي على </a:t>
          </a:r>
          <a:r>
            <a:rPr lang="ar-MA" sz="2800" b="1" dirty="0" err="1" smtClean="0">
              <a:solidFill>
                <a:schemeClr val="bg1"/>
              </a:solidFill>
              <a:cs typeface="+mj-cs"/>
            </a:rPr>
            <a:t>الرقمنة</a:t>
          </a:r>
          <a:endParaRPr lang="ar-MA" sz="2800" b="1" dirty="0" smtClean="0">
            <a:solidFill>
              <a:schemeClr val="bg1"/>
            </a:solidFill>
            <a:cs typeface="+mj-cs"/>
          </a:endParaRPr>
        </a:p>
      </dgm:t>
    </dgm:pt>
    <dgm:pt modelId="{5BDE1A44-70C9-426A-AD07-E3BEC50E3EA3}" type="parTrans" cxnId="{1DA76EA0-F84B-4F7B-999E-34B5D6B88165}">
      <dgm:prSet/>
      <dgm:spPr/>
      <dgm:t>
        <a:bodyPr/>
        <a:lstStyle/>
        <a:p>
          <a:endParaRPr lang="fr-FR">
            <a:cs typeface="+mj-cs"/>
          </a:endParaRPr>
        </a:p>
      </dgm:t>
    </dgm:pt>
    <dgm:pt modelId="{B842EE39-5048-4A1C-B285-61AFA172875E}" type="sibTrans" cxnId="{1DA76EA0-F84B-4F7B-999E-34B5D6B88165}">
      <dgm:prSet/>
      <dgm:spPr/>
      <dgm:t>
        <a:bodyPr/>
        <a:lstStyle/>
        <a:p>
          <a:endParaRPr lang="fr-FR">
            <a:cs typeface="+mj-cs"/>
          </a:endParaRPr>
        </a:p>
      </dgm:t>
    </dgm:pt>
    <dgm:pt modelId="{1DBEB894-4E3B-4F99-8DBD-903EDE8E97CC}" type="pres">
      <dgm:prSet presAssocID="{4BC137E7-72BA-4E01-92DB-06D9CCFDAFBD}" presName="diagram" presStyleCnt="0">
        <dgm:presLayoutVars>
          <dgm:chMax val="1"/>
          <dgm:dir/>
          <dgm:animLvl val="ctr"/>
          <dgm:resizeHandles val="exact"/>
        </dgm:presLayoutVars>
      </dgm:prSet>
      <dgm:spPr/>
      <dgm:t>
        <a:bodyPr/>
        <a:lstStyle/>
        <a:p>
          <a:endParaRPr lang="fr-FR"/>
        </a:p>
      </dgm:t>
    </dgm:pt>
    <dgm:pt modelId="{5C2BBFE5-8018-40DA-AEBA-A36EF241B6F3}" type="pres">
      <dgm:prSet presAssocID="{4BC137E7-72BA-4E01-92DB-06D9CCFDAFBD}" presName="matrix" presStyleCnt="0"/>
      <dgm:spPr/>
    </dgm:pt>
    <dgm:pt modelId="{043ED14C-B3DE-4CC8-8C17-4C87FC97C8AA}" type="pres">
      <dgm:prSet presAssocID="{4BC137E7-72BA-4E01-92DB-06D9CCFDAFBD}" presName="tile1" presStyleLbl="node1" presStyleIdx="0" presStyleCnt="4" custScaleY="101727" custLinFactNeighborX="142" custLinFactNeighborY="-1451"/>
      <dgm:spPr>
        <a:prstGeom prst="round2DiagRect">
          <a:avLst/>
        </a:prstGeom>
      </dgm:spPr>
      <dgm:t>
        <a:bodyPr/>
        <a:lstStyle/>
        <a:p>
          <a:endParaRPr lang="fr-FR"/>
        </a:p>
      </dgm:t>
    </dgm:pt>
    <dgm:pt modelId="{84F112AF-598A-4C02-81AB-AAF35710D007}" type="pres">
      <dgm:prSet presAssocID="{4BC137E7-72BA-4E01-92DB-06D9CCFDAFBD}" presName="tile1text" presStyleLbl="node1" presStyleIdx="0" presStyleCnt="4">
        <dgm:presLayoutVars>
          <dgm:chMax val="0"/>
          <dgm:chPref val="0"/>
          <dgm:bulletEnabled val="1"/>
        </dgm:presLayoutVars>
      </dgm:prSet>
      <dgm:spPr/>
      <dgm:t>
        <a:bodyPr/>
        <a:lstStyle/>
        <a:p>
          <a:endParaRPr lang="fr-FR"/>
        </a:p>
      </dgm:t>
    </dgm:pt>
    <dgm:pt modelId="{D0B453E6-D8BD-48C1-A3D2-8AEC5A8CE8CF}" type="pres">
      <dgm:prSet presAssocID="{4BC137E7-72BA-4E01-92DB-06D9CCFDAFBD}" presName="tile2" presStyleLbl="node1" presStyleIdx="1" presStyleCnt="4" custScaleY="102471" custLinFactNeighborY="-1077"/>
      <dgm:spPr>
        <a:prstGeom prst="round2DiagRect">
          <a:avLst/>
        </a:prstGeom>
      </dgm:spPr>
      <dgm:t>
        <a:bodyPr/>
        <a:lstStyle/>
        <a:p>
          <a:endParaRPr lang="fr-FR"/>
        </a:p>
      </dgm:t>
    </dgm:pt>
    <dgm:pt modelId="{8C8574D6-7C3F-4584-AD7F-8A175BE66DE5}" type="pres">
      <dgm:prSet presAssocID="{4BC137E7-72BA-4E01-92DB-06D9CCFDAFBD}" presName="tile2text" presStyleLbl="node1" presStyleIdx="1" presStyleCnt="4">
        <dgm:presLayoutVars>
          <dgm:chMax val="0"/>
          <dgm:chPref val="0"/>
          <dgm:bulletEnabled val="1"/>
        </dgm:presLayoutVars>
      </dgm:prSet>
      <dgm:spPr>
        <a:prstGeom prst="round2DiagRect">
          <a:avLst/>
        </a:prstGeom>
      </dgm:spPr>
      <dgm:t>
        <a:bodyPr/>
        <a:lstStyle/>
        <a:p>
          <a:endParaRPr lang="fr-FR"/>
        </a:p>
      </dgm:t>
    </dgm:pt>
    <dgm:pt modelId="{8BB7007B-0369-4CBC-AE04-E442CB6DE4B7}" type="pres">
      <dgm:prSet presAssocID="{4BC137E7-72BA-4E01-92DB-06D9CCFDAFBD}" presName="tile3" presStyleLbl="node1" presStyleIdx="2" presStyleCnt="4" custScaleY="86958" custLinFactNeighborX="-925" custLinFactNeighborY="-5044"/>
      <dgm:spPr>
        <a:prstGeom prst="round2DiagRect">
          <a:avLst/>
        </a:prstGeom>
      </dgm:spPr>
      <dgm:t>
        <a:bodyPr/>
        <a:lstStyle/>
        <a:p>
          <a:endParaRPr lang="fr-FR"/>
        </a:p>
      </dgm:t>
    </dgm:pt>
    <dgm:pt modelId="{7C13C7AE-B846-4EAE-8470-494015A33DB1}" type="pres">
      <dgm:prSet presAssocID="{4BC137E7-72BA-4E01-92DB-06D9CCFDAFBD}" presName="tile3text" presStyleLbl="node1" presStyleIdx="2" presStyleCnt="4">
        <dgm:presLayoutVars>
          <dgm:chMax val="0"/>
          <dgm:chPref val="0"/>
          <dgm:bulletEnabled val="1"/>
        </dgm:presLayoutVars>
      </dgm:prSet>
      <dgm:spPr/>
      <dgm:t>
        <a:bodyPr/>
        <a:lstStyle/>
        <a:p>
          <a:endParaRPr lang="fr-FR"/>
        </a:p>
      </dgm:t>
    </dgm:pt>
    <dgm:pt modelId="{06656EA6-5DE2-4CE2-8F2E-8F3524C412A7}" type="pres">
      <dgm:prSet presAssocID="{4BC137E7-72BA-4E01-92DB-06D9CCFDAFBD}" presName="tile4" presStyleLbl="node1" presStyleIdx="3" presStyleCnt="4" custScaleY="86282" custLinFactNeighborX="142" custLinFactNeighborY="-5012"/>
      <dgm:spPr>
        <a:prstGeom prst="round2DiagRect">
          <a:avLst/>
        </a:prstGeom>
      </dgm:spPr>
      <dgm:t>
        <a:bodyPr/>
        <a:lstStyle/>
        <a:p>
          <a:endParaRPr lang="fr-FR"/>
        </a:p>
      </dgm:t>
    </dgm:pt>
    <dgm:pt modelId="{F63D46A0-77D8-4582-9487-17F85B057EAF}" type="pres">
      <dgm:prSet presAssocID="{4BC137E7-72BA-4E01-92DB-06D9CCFDAFBD}" presName="tile4text" presStyleLbl="node1" presStyleIdx="3" presStyleCnt="4">
        <dgm:presLayoutVars>
          <dgm:chMax val="0"/>
          <dgm:chPref val="0"/>
          <dgm:bulletEnabled val="1"/>
        </dgm:presLayoutVars>
      </dgm:prSet>
      <dgm:spPr>
        <a:prstGeom prst="round2DiagRect">
          <a:avLst/>
        </a:prstGeom>
      </dgm:spPr>
      <dgm:t>
        <a:bodyPr/>
        <a:lstStyle/>
        <a:p>
          <a:endParaRPr lang="fr-FR"/>
        </a:p>
      </dgm:t>
    </dgm:pt>
    <dgm:pt modelId="{7E9C91BA-EA60-4FD0-B408-7C91C83A5285}" type="pres">
      <dgm:prSet presAssocID="{4BC137E7-72BA-4E01-92DB-06D9CCFDAFBD}" presName="centerTile" presStyleLbl="fgShp" presStyleIdx="0" presStyleCnt="1" custScaleX="52873" custScaleY="53638" custLinFactNeighborX="2509" custLinFactNeighborY="14864">
        <dgm:presLayoutVars>
          <dgm:chMax val="0"/>
          <dgm:chPref val="0"/>
        </dgm:presLayoutVars>
      </dgm:prSet>
      <dgm:spPr>
        <a:prstGeom prst="roundRect">
          <a:avLst/>
        </a:prstGeom>
      </dgm:spPr>
      <dgm:t>
        <a:bodyPr/>
        <a:lstStyle/>
        <a:p>
          <a:endParaRPr lang="fr-FR"/>
        </a:p>
      </dgm:t>
    </dgm:pt>
  </dgm:ptLst>
  <dgm:cxnLst>
    <dgm:cxn modelId="{DD186AFB-F50F-45C4-89AB-E74B83E1ED1F}" type="presOf" srcId="{055FFBB4-E863-4322-91B5-DB2E04E65D1C}" destId="{06656EA6-5DE2-4CE2-8F2E-8F3524C412A7}" srcOrd="0" destOrd="0" presId="urn:microsoft.com/office/officeart/2005/8/layout/matrix1"/>
    <dgm:cxn modelId="{A9C79A3B-ACAE-4D22-A596-08A4902E5F2C}" srcId="{DE2E8023-4BAC-47DF-80FD-862132859A9E}" destId="{2767D5D0-D7F7-4A95-AA91-50224A7C66B9}" srcOrd="1" destOrd="0" parTransId="{A171DD4C-DC2E-4F53-9963-5EA724107DBB}" sibTransId="{494C8948-3A65-4A6E-B61D-91D9139F96C3}"/>
    <dgm:cxn modelId="{D14FCCBA-2EDE-47A6-A631-E3F5C5998361}" type="presOf" srcId="{DE2E8023-4BAC-47DF-80FD-862132859A9E}" destId="{7E9C91BA-EA60-4FD0-B408-7C91C83A5285}" srcOrd="0" destOrd="0" presId="urn:microsoft.com/office/officeart/2005/8/layout/matrix1"/>
    <dgm:cxn modelId="{F7DFB759-482F-406A-8E04-1764300BE185}" type="presOf" srcId="{4BC137E7-72BA-4E01-92DB-06D9CCFDAFBD}" destId="{1DBEB894-4E3B-4F99-8DBD-903EDE8E97CC}" srcOrd="0" destOrd="0" presId="urn:microsoft.com/office/officeart/2005/8/layout/matrix1"/>
    <dgm:cxn modelId="{93EF5DFA-89B0-43C6-A933-06C11B803037}" type="presOf" srcId="{BF11226E-FEB4-4A0E-8B2C-F5DA294969A8}" destId="{8BB7007B-0369-4CBC-AE04-E442CB6DE4B7}" srcOrd="0" destOrd="0" presId="urn:microsoft.com/office/officeart/2005/8/layout/matrix1"/>
    <dgm:cxn modelId="{4C450DCB-90C5-42D2-BAC3-E15B16B96CA8}" srcId="{DE2E8023-4BAC-47DF-80FD-862132859A9E}" destId="{8F60F82E-E946-4454-A0ED-808F2579EDB6}" srcOrd="0" destOrd="0" parTransId="{8A52C69F-5C4C-45F8-954F-542855285F2C}" sibTransId="{C58FFB05-0F7B-43CE-9993-178279CEE6AE}"/>
    <dgm:cxn modelId="{48DFDE96-65BF-4360-8179-1CF8C72AB865}" type="presOf" srcId="{BF11226E-FEB4-4A0E-8B2C-F5DA294969A8}" destId="{7C13C7AE-B846-4EAE-8470-494015A33DB1}" srcOrd="1" destOrd="0" presId="urn:microsoft.com/office/officeart/2005/8/layout/matrix1"/>
    <dgm:cxn modelId="{FFCD8AE9-5C47-4E67-8F79-A736351BC6C9}" srcId="{DE2E8023-4BAC-47DF-80FD-862132859A9E}" destId="{BF11226E-FEB4-4A0E-8B2C-F5DA294969A8}" srcOrd="2" destOrd="0" parTransId="{003FA111-AA41-4FC0-91C8-CA39393CB4F0}" sibTransId="{79725DAF-263E-4A6E-BA81-8364553E8AC8}"/>
    <dgm:cxn modelId="{8D69E97F-7603-43C1-9228-54195CD0DED6}" type="presOf" srcId="{8F60F82E-E946-4454-A0ED-808F2579EDB6}" destId="{84F112AF-598A-4C02-81AB-AAF35710D007}" srcOrd="1" destOrd="0" presId="urn:microsoft.com/office/officeart/2005/8/layout/matrix1"/>
    <dgm:cxn modelId="{4CDB5135-0C59-471B-94BB-6DB6B26DEEEE}" type="presOf" srcId="{8F60F82E-E946-4454-A0ED-808F2579EDB6}" destId="{043ED14C-B3DE-4CC8-8C17-4C87FC97C8AA}" srcOrd="0" destOrd="0" presId="urn:microsoft.com/office/officeart/2005/8/layout/matrix1"/>
    <dgm:cxn modelId="{6CCB753B-62A3-4D7E-B460-6EC2F1EE76C7}" type="presOf" srcId="{055FFBB4-E863-4322-91B5-DB2E04E65D1C}" destId="{F63D46A0-77D8-4582-9487-17F85B057EAF}" srcOrd="1" destOrd="0" presId="urn:microsoft.com/office/officeart/2005/8/layout/matrix1"/>
    <dgm:cxn modelId="{1F855151-B663-463E-947A-40F7F05F8FE9}" srcId="{4BC137E7-72BA-4E01-92DB-06D9CCFDAFBD}" destId="{DE2E8023-4BAC-47DF-80FD-862132859A9E}" srcOrd="0" destOrd="0" parTransId="{0517274F-2EB7-40C9-AF4A-9BF548D48670}" sibTransId="{1C7FCAB5-5B07-4956-917C-562A01BF8A71}"/>
    <dgm:cxn modelId="{1DA76EA0-F84B-4F7B-999E-34B5D6B88165}" srcId="{DE2E8023-4BAC-47DF-80FD-862132859A9E}" destId="{055FFBB4-E863-4322-91B5-DB2E04E65D1C}" srcOrd="3" destOrd="0" parTransId="{5BDE1A44-70C9-426A-AD07-E3BEC50E3EA3}" sibTransId="{B842EE39-5048-4A1C-B285-61AFA172875E}"/>
    <dgm:cxn modelId="{ECEFC13D-1643-4F9D-A148-6A9279ED4075}" type="presOf" srcId="{2767D5D0-D7F7-4A95-AA91-50224A7C66B9}" destId="{D0B453E6-D8BD-48C1-A3D2-8AEC5A8CE8CF}" srcOrd="0" destOrd="0" presId="urn:microsoft.com/office/officeart/2005/8/layout/matrix1"/>
    <dgm:cxn modelId="{0598D5EB-2D6D-4F70-9107-1C613E44A5A6}" type="presOf" srcId="{2767D5D0-D7F7-4A95-AA91-50224A7C66B9}" destId="{8C8574D6-7C3F-4584-AD7F-8A175BE66DE5}" srcOrd="1" destOrd="0" presId="urn:microsoft.com/office/officeart/2005/8/layout/matrix1"/>
    <dgm:cxn modelId="{75915C39-A85B-4139-9078-C3489EF8D696}" type="presParOf" srcId="{1DBEB894-4E3B-4F99-8DBD-903EDE8E97CC}" destId="{5C2BBFE5-8018-40DA-AEBA-A36EF241B6F3}" srcOrd="0" destOrd="0" presId="urn:microsoft.com/office/officeart/2005/8/layout/matrix1"/>
    <dgm:cxn modelId="{131DE14E-0064-44F8-8F9F-DEFA9A2579D5}" type="presParOf" srcId="{5C2BBFE5-8018-40DA-AEBA-A36EF241B6F3}" destId="{043ED14C-B3DE-4CC8-8C17-4C87FC97C8AA}" srcOrd="0" destOrd="0" presId="urn:microsoft.com/office/officeart/2005/8/layout/matrix1"/>
    <dgm:cxn modelId="{F545903D-62F1-4982-B34F-1528F4D1A1CB}" type="presParOf" srcId="{5C2BBFE5-8018-40DA-AEBA-A36EF241B6F3}" destId="{84F112AF-598A-4C02-81AB-AAF35710D007}" srcOrd="1" destOrd="0" presId="urn:microsoft.com/office/officeart/2005/8/layout/matrix1"/>
    <dgm:cxn modelId="{65E7D3CA-AD09-4C73-BB24-030C16AF4BB7}" type="presParOf" srcId="{5C2BBFE5-8018-40DA-AEBA-A36EF241B6F3}" destId="{D0B453E6-D8BD-48C1-A3D2-8AEC5A8CE8CF}" srcOrd="2" destOrd="0" presId="urn:microsoft.com/office/officeart/2005/8/layout/matrix1"/>
    <dgm:cxn modelId="{BF6F7A62-1A6F-4E36-B0FC-ACD8B18D88C3}" type="presParOf" srcId="{5C2BBFE5-8018-40DA-AEBA-A36EF241B6F3}" destId="{8C8574D6-7C3F-4584-AD7F-8A175BE66DE5}" srcOrd="3" destOrd="0" presId="urn:microsoft.com/office/officeart/2005/8/layout/matrix1"/>
    <dgm:cxn modelId="{BD8F0B74-525D-4C62-A353-B93BCD783D6B}" type="presParOf" srcId="{5C2BBFE5-8018-40DA-AEBA-A36EF241B6F3}" destId="{8BB7007B-0369-4CBC-AE04-E442CB6DE4B7}" srcOrd="4" destOrd="0" presId="urn:microsoft.com/office/officeart/2005/8/layout/matrix1"/>
    <dgm:cxn modelId="{CD031C47-CAA5-4751-A728-A2ADAD0FEDE5}" type="presParOf" srcId="{5C2BBFE5-8018-40DA-AEBA-A36EF241B6F3}" destId="{7C13C7AE-B846-4EAE-8470-494015A33DB1}" srcOrd="5" destOrd="0" presId="urn:microsoft.com/office/officeart/2005/8/layout/matrix1"/>
    <dgm:cxn modelId="{D7928DA8-774A-4C73-9AD4-79649503511B}" type="presParOf" srcId="{5C2BBFE5-8018-40DA-AEBA-A36EF241B6F3}" destId="{06656EA6-5DE2-4CE2-8F2E-8F3524C412A7}" srcOrd="6" destOrd="0" presId="urn:microsoft.com/office/officeart/2005/8/layout/matrix1"/>
    <dgm:cxn modelId="{6856313C-123F-48CE-A0F3-07FF7DA7643D}" type="presParOf" srcId="{5C2BBFE5-8018-40DA-AEBA-A36EF241B6F3}" destId="{F63D46A0-77D8-4582-9487-17F85B057EAF}" srcOrd="7" destOrd="0" presId="urn:microsoft.com/office/officeart/2005/8/layout/matrix1"/>
    <dgm:cxn modelId="{683CAD56-3DBE-4DEB-B9CC-12C991C45CB5}" type="presParOf" srcId="{1DBEB894-4E3B-4F99-8DBD-903EDE8E97CC}" destId="{7E9C91BA-EA60-4FD0-B408-7C91C83A5285}" srcOrd="1" destOrd="0" presId="urn:microsoft.com/office/officeart/2005/8/layout/matrix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F18CC262-F62B-4D51-B758-D990EDB6350B}"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fr-FR"/>
        </a:p>
      </dgm:t>
    </dgm:pt>
    <dgm:pt modelId="{189DFF78-F4C6-4996-BE52-C86C7F227B80}">
      <dgm:prSet phldrT="[Texte]" custT="1"/>
      <dgm:spPr/>
      <dgm:t>
        <a:bodyPr/>
        <a:lstStyle/>
        <a:p>
          <a:pPr algn="ctr" rtl="1"/>
          <a:r>
            <a:rPr lang="fr-FR" sz="4900" b="1" dirty="0" smtClean="0">
              <a:solidFill>
                <a:srgbClr val="FFC000"/>
              </a:solidFill>
              <a:latin typeface="Times New Roman" panose="02020603050405020304" pitchFamily="18" charset="0"/>
              <a:cs typeface="Times New Roman" panose="02020603050405020304" pitchFamily="18" charset="0"/>
            </a:rPr>
            <a:t>  </a:t>
          </a:r>
          <a:r>
            <a:rPr lang="fr-FR" sz="4400" b="1" dirty="0" smtClean="0">
              <a:solidFill>
                <a:srgbClr val="FFC000"/>
              </a:solidFill>
              <a:latin typeface="Times New Roman" panose="02020603050405020304" pitchFamily="18" charset="0"/>
              <a:cs typeface="Times New Roman" panose="02020603050405020304" pitchFamily="18" charset="0"/>
            </a:rPr>
            <a:t>       </a:t>
          </a:r>
          <a:r>
            <a:rPr lang="ar-MA" sz="4400" b="1" dirty="0" smtClean="0">
              <a:solidFill>
                <a:srgbClr val="FFC000"/>
              </a:solidFill>
              <a:latin typeface="Times New Roman" panose="02020603050405020304" pitchFamily="18" charset="0"/>
              <a:cs typeface="Times New Roman" panose="02020603050405020304" pitchFamily="18" charset="0"/>
            </a:rPr>
            <a:t>المجال الثاني: تبسيط الإجراءات والمساطر</a:t>
          </a:r>
          <a:endParaRPr lang="fr-FR" sz="4900" b="1" dirty="0">
            <a:solidFill>
              <a:srgbClr val="FFC000"/>
            </a:solidFill>
            <a:latin typeface="Times New Roman" panose="02020603050405020304" pitchFamily="18" charset="0"/>
            <a:cs typeface="Times New Roman" panose="02020603050405020304" pitchFamily="18" charset="0"/>
          </a:endParaRPr>
        </a:p>
      </dgm:t>
    </dgm:pt>
    <dgm:pt modelId="{FDF21754-B2E3-4B0A-BA76-7C055BE997E3}" type="parTrans" cxnId="{B27E0348-C836-40F6-ADD0-19B86E9EFBD5}">
      <dgm:prSet/>
      <dgm:spPr/>
      <dgm:t>
        <a:bodyPr/>
        <a:lstStyle/>
        <a:p>
          <a:pPr rtl="1"/>
          <a:endParaRPr lang="fr-FR" b="0"/>
        </a:p>
      </dgm:t>
    </dgm:pt>
    <dgm:pt modelId="{442F8378-F5CB-4F16-A21D-DB933A146F75}" type="sibTrans" cxnId="{B27E0348-C836-40F6-ADD0-19B86E9EFBD5}">
      <dgm:prSet/>
      <dgm:spPr/>
      <dgm:t>
        <a:bodyPr/>
        <a:lstStyle/>
        <a:p>
          <a:pPr rtl="1"/>
          <a:endParaRPr lang="fr-FR" b="0"/>
        </a:p>
      </dgm:t>
    </dgm:pt>
    <dgm:pt modelId="{452B5384-4FA5-48FD-95B7-8FBF43411BF8}">
      <dgm:prSet phldrT="[Texte]" custT="1"/>
      <dgm:spPr>
        <a:solidFill>
          <a:schemeClr val="bg1"/>
        </a:solidFill>
      </dgm:spPr>
      <dgm:t>
        <a:bodyPr lIns="144000" tIns="0"/>
        <a:lstStyle/>
        <a:p>
          <a:pPr algn="ctr" rtl="1"/>
          <a:r>
            <a:rPr lang="ar-MA" sz="4000" b="1" dirty="0" smtClean="0">
              <a:solidFill>
                <a:schemeClr val="tx2"/>
              </a:solidFill>
            </a:rPr>
            <a:t>البرنامج</a:t>
          </a:r>
          <a:r>
            <a:rPr lang="fr-MA" sz="4000" b="1" dirty="0" smtClean="0">
              <a:solidFill>
                <a:schemeClr val="tx2"/>
              </a:solidFill>
            </a:rPr>
            <a:t>3 </a:t>
          </a:r>
          <a:r>
            <a:rPr lang="ar-MA" sz="4000" b="1" dirty="0" smtClean="0">
              <a:solidFill>
                <a:schemeClr val="tx2"/>
              </a:solidFill>
            </a:rPr>
            <a:t>: التدبير اللامادي للملف القضائي</a:t>
          </a:r>
          <a:endParaRPr lang="fr-FR" sz="4000" b="1" dirty="0" smtClean="0">
            <a:solidFill>
              <a:schemeClr val="tx2"/>
            </a:solidFill>
          </a:endParaRPr>
        </a:p>
      </dgm:t>
    </dgm:pt>
    <dgm:pt modelId="{8D7FC3B0-8DA3-4575-9280-A1BA9E244B2B}" type="parTrans" cxnId="{DFD12A92-0EA2-47F9-8F73-26063385A390}">
      <dgm:prSet/>
      <dgm:spPr/>
      <dgm:t>
        <a:bodyPr/>
        <a:lstStyle/>
        <a:p>
          <a:pPr rtl="1"/>
          <a:endParaRPr lang="fr-FR" b="0"/>
        </a:p>
      </dgm:t>
    </dgm:pt>
    <dgm:pt modelId="{5605250B-9B3A-495F-BC31-56A4E7B1B0A5}" type="sibTrans" cxnId="{DFD12A92-0EA2-47F9-8F73-26063385A390}">
      <dgm:prSet/>
      <dgm:spPr/>
      <dgm:t>
        <a:bodyPr/>
        <a:lstStyle/>
        <a:p>
          <a:pPr rtl="1"/>
          <a:endParaRPr lang="fr-FR" b="0"/>
        </a:p>
      </dgm:t>
    </dgm:pt>
    <dgm:pt modelId="{CE2948B6-24F1-4B73-9359-CE090185B294}">
      <dgm:prSet phldrT="[Texte]"/>
      <dgm:spPr/>
      <dgm:t>
        <a:bodyPr/>
        <a:lstStyle/>
        <a:p>
          <a:pPr rtl="1"/>
          <a:endParaRPr lang="fr-FR" b="0" dirty="0"/>
        </a:p>
      </dgm:t>
    </dgm:pt>
    <dgm:pt modelId="{7C0B1C0D-53D2-43E9-9CB8-245A9805CF48}" type="parTrans" cxnId="{8CE52EC2-D985-4CF7-AF97-10FE013F7420}">
      <dgm:prSet/>
      <dgm:spPr/>
      <dgm:t>
        <a:bodyPr/>
        <a:lstStyle/>
        <a:p>
          <a:pPr rtl="1"/>
          <a:endParaRPr lang="fr-FR" b="0"/>
        </a:p>
      </dgm:t>
    </dgm:pt>
    <dgm:pt modelId="{8C24F2FF-1B03-4036-8199-ADBE12087EDA}" type="sibTrans" cxnId="{8CE52EC2-D985-4CF7-AF97-10FE013F7420}">
      <dgm:prSet/>
      <dgm:spPr/>
      <dgm:t>
        <a:bodyPr/>
        <a:lstStyle/>
        <a:p>
          <a:pPr rtl="1"/>
          <a:endParaRPr lang="fr-FR" b="0"/>
        </a:p>
      </dgm:t>
    </dgm:pt>
    <dgm:pt modelId="{67BF9773-9603-4816-96F0-AEA6D2E47918}">
      <dgm:prSet phldrT="[Texte]"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الرقم الوطني الالكتروني للملفات القضائية</a:t>
          </a:r>
          <a:endParaRPr lang="fr-FR" sz="2800" b="1" dirty="0">
            <a:solidFill>
              <a:schemeClr val="tx2"/>
            </a:solidFill>
            <a:cs typeface="+mn-cs"/>
          </a:endParaRPr>
        </a:p>
      </dgm:t>
    </dgm:pt>
    <dgm:pt modelId="{4A17A314-7F9F-401F-980B-6AC54B668F93}" type="parTrans" cxnId="{B65201A6-58CC-4B30-8C21-4D8BFD5DAD42}">
      <dgm:prSet/>
      <dgm:spPr/>
      <dgm:t>
        <a:bodyPr/>
        <a:lstStyle/>
        <a:p>
          <a:pPr rtl="1"/>
          <a:endParaRPr lang="fr-FR" b="0"/>
        </a:p>
      </dgm:t>
    </dgm:pt>
    <dgm:pt modelId="{3B03285D-593A-4113-B9AD-AD27F6E8D60E}" type="sibTrans" cxnId="{B65201A6-58CC-4B30-8C21-4D8BFD5DAD42}">
      <dgm:prSet/>
      <dgm:spPr/>
      <dgm:t>
        <a:bodyPr/>
        <a:lstStyle/>
        <a:p>
          <a:pPr rtl="1"/>
          <a:endParaRPr lang="fr-FR" b="0"/>
        </a:p>
      </dgm:t>
    </dgm:pt>
    <dgm:pt modelId="{139B7DEE-8404-43D6-B13F-F4DD84153C25}">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ملف النيابة العامة الالكتروني</a:t>
          </a:r>
        </a:p>
      </dgm:t>
    </dgm:pt>
    <dgm:pt modelId="{94527F18-18D4-457D-B4F5-04971221AC84}" type="parTrans" cxnId="{89A15525-E9F7-44EA-8CCF-9CCF1BF2EE67}">
      <dgm:prSet/>
      <dgm:spPr/>
      <dgm:t>
        <a:bodyPr/>
        <a:lstStyle/>
        <a:p>
          <a:endParaRPr lang="fr-FR" b="0"/>
        </a:p>
      </dgm:t>
    </dgm:pt>
    <dgm:pt modelId="{7D86DF28-67F3-447F-AA8C-801FD760D7FD}" type="sibTrans" cxnId="{89A15525-E9F7-44EA-8CCF-9CCF1BF2EE67}">
      <dgm:prSet/>
      <dgm:spPr/>
      <dgm:t>
        <a:bodyPr/>
        <a:lstStyle/>
        <a:p>
          <a:endParaRPr lang="fr-FR" b="0"/>
        </a:p>
      </dgm:t>
    </dgm:pt>
    <dgm:pt modelId="{84C38BF7-CBEF-4229-9F70-26BA66775734}">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ملف قضاء الحكم الالكتروني</a:t>
          </a:r>
          <a:endParaRPr lang="fr-FR" sz="2800" b="1" dirty="0">
            <a:solidFill>
              <a:schemeClr val="tx2"/>
            </a:solidFill>
          </a:endParaRPr>
        </a:p>
      </dgm:t>
    </dgm:pt>
    <dgm:pt modelId="{6E9A7A12-2D1E-43AB-A159-3E64C64F01B9}" type="parTrans" cxnId="{0AB18AA7-88DA-4C2F-8DBD-FA4AD3C05311}">
      <dgm:prSet/>
      <dgm:spPr/>
      <dgm:t>
        <a:bodyPr/>
        <a:lstStyle/>
        <a:p>
          <a:endParaRPr lang="fr-FR" b="0"/>
        </a:p>
      </dgm:t>
    </dgm:pt>
    <dgm:pt modelId="{D9DFD2E5-C2B1-473C-BEE0-9444A1F662C5}" type="sibTrans" cxnId="{0AB18AA7-88DA-4C2F-8DBD-FA4AD3C05311}">
      <dgm:prSet/>
      <dgm:spPr/>
      <dgm:t>
        <a:bodyPr/>
        <a:lstStyle/>
        <a:p>
          <a:endParaRPr lang="fr-FR" b="0"/>
        </a:p>
      </dgm:t>
    </dgm:pt>
    <dgm:pt modelId="{526B138A-C6A2-46C3-A5E6-B4E6F0F45A3D}" type="pres">
      <dgm:prSet presAssocID="{F18CC262-F62B-4D51-B758-D990EDB6350B}" presName="Name0" presStyleCnt="0">
        <dgm:presLayoutVars>
          <dgm:chMax val="3"/>
          <dgm:chPref val="1"/>
          <dgm:dir val="rev"/>
          <dgm:animLvl val="lvl"/>
          <dgm:resizeHandles/>
        </dgm:presLayoutVars>
      </dgm:prSet>
      <dgm:spPr/>
      <dgm:t>
        <a:bodyPr/>
        <a:lstStyle/>
        <a:p>
          <a:endParaRPr lang="fr-FR"/>
        </a:p>
      </dgm:t>
    </dgm:pt>
    <dgm:pt modelId="{8BF5CBD0-9CAA-4FA4-9FE5-1105B703F9A7}" type="pres">
      <dgm:prSet presAssocID="{F18CC262-F62B-4D51-B758-D990EDB6350B}" presName="outerBox" presStyleCnt="0"/>
      <dgm:spPr/>
    </dgm:pt>
    <dgm:pt modelId="{57596F62-0F51-443D-BA6E-3054B7C906AE}" type="pres">
      <dgm:prSet presAssocID="{F18CC262-F62B-4D51-B758-D990EDB6350B}" presName="outerBoxParent" presStyleLbl="node1" presStyleIdx="0" presStyleCnt="3"/>
      <dgm:spPr/>
      <dgm:t>
        <a:bodyPr/>
        <a:lstStyle/>
        <a:p>
          <a:endParaRPr lang="fr-FR"/>
        </a:p>
      </dgm:t>
    </dgm:pt>
    <dgm:pt modelId="{6CCC5E61-7301-492B-9DD9-0EC6047064B9}" type="pres">
      <dgm:prSet presAssocID="{F18CC262-F62B-4D51-B758-D990EDB6350B}" presName="outerBoxChildren" presStyleCnt="0"/>
      <dgm:spPr/>
    </dgm:pt>
    <dgm:pt modelId="{23EC7F44-9ED7-4247-945E-3EA0D5E2E8C7}" type="pres">
      <dgm:prSet presAssocID="{F18CC262-F62B-4D51-B758-D990EDB6350B}" presName="middleBox" presStyleCnt="0"/>
      <dgm:spPr/>
    </dgm:pt>
    <dgm:pt modelId="{9E39EAE4-9DC3-430F-A04E-ED9AAA462EB4}" type="pres">
      <dgm:prSet presAssocID="{F18CC262-F62B-4D51-B758-D990EDB6350B}" presName="middleBoxParent" presStyleLbl="node1" presStyleIdx="1" presStyleCnt="3"/>
      <dgm:spPr/>
      <dgm:t>
        <a:bodyPr/>
        <a:lstStyle/>
        <a:p>
          <a:endParaRPr lang="fr-FR"/>
        </a:p>
      </dgm:t>
    </dgm:pt>
    <dgm:pt modelId="{650EB2B0-4BF1-42A0-A0AD-D385FAC9618D}" type="pres">
      <dgm:prSet presAssocID="{F18CC262-F62B-4D51-B758-D990EDB6350B}" presName="middleBoxChildren" presStyleCnt="0"/>
      <dgm:spPr/>
    </dgm:pt>
    <dgm:pt modelId="{96CDB8AC-8215-47BF-B4BE-7C4F807D5718}" type="pres">
      <dgm:prSet presAssocID="{F18CC262-F62B-4D51-B758-D990EDB6350B}" presName="centerBox" presStyleCnt="0"/>
      <dgm:spPr/>
    </dgm:pt>
    <dgm:pt modelId="{C145C112-35A4-4984-B58A-0080E37801DD}" type="pres">
      <dgm:prSet presAssocID="{F18CC262-F62B-4D51-B758-D990EDB6350B}" presName="centerBoxParent" presStyleLbl="node1" presStyleIdx="2" presStyleCnt="3"/>
      <dgm:spPr/>
      <dgm:t>
        <a:bodyPr/>
        <a:lstStyle/>
        <a:p>
          <a:endParaRPr lang="fr-FR"/>
        </a:p>
      </dgm:t>
    </dgm:pt>
    <dgm:pt modelId="{DCD97BA4-8FC8-4434-82CA-8CBD5522E9EF}" type="pres">
      <dgm:prSet presAssocID="{F18CC262-F62B-4D51-B758-D990EDB6350B}" presName="centerBoxChildren" presStyleCnt="0"/>
      <dgm:spPr/>
    </dgm:pt>
    <dgm:pt modelId="{4ED66851-5F31-4F44-B92A-D0C7FBBEBA7E}" type="pres">
      <dgm:prSet presAssocID="{67BF9773-9603-4816-96F0-AEA6D2E47918}" presName="cChild" presStyleLbl="fgAcc1" presStyleIdx="0" presStyleCnt="3" custScaleX="62845" custScaleY="170167" custLinFactNeighborX="11817" custLinFactNeighborY="-36138">
        <dgm:presLayoutVars>
          <dgm:bulletEnabled val="1"/>
        </dgm:presLayoutVars>
      </dgm:prSet>
      <dgm:spPr/>
      <dgm:t>
        <a:bodyPr/>
        <a:lstStyle/>
        <a:p>
          <a:endParaRPr lang="fr-FR"/>
        </a:p>
      </dgm:t>
    </dgm:pt>
    <dgm:pt modelId="{D6237101-E4B5-4C94-A357-FE084B8276A4}" type="pres">
      <dgm:prSet presAssocID="{3B03285D-593A-4113-B9AD-AD27F6E8D60E}" presName="centerSibTrans" presStyleCnt="0"/>
      <dgm:spPr/>
    </dgm:pt>
    <dgm:pt modelId="{3BAA8AF8-CB9F-45D0-9CA8-66C1A29B1FE7}" type="pres">
      <dgm:prSet presAssocID="{139B7DEE-8404-43D6-B13F-F4DD84153C25}" presName="cChild" presStyleLbl="fgAcc1" presStyleIdx="1" presStyleCnt="3" custScaleX="62845" custScaleY="170167" custLinFactNeighborX="11817" custLinFactNeighborY="-36138">
        <dgm:presLayoutVars>
          <dgm:bulletEnabled val="1"/>
        </dgm:presLayoutVars>
      </dgm:prSet>
      <dgm:spPr/>
      <dgm:t>
        <a:bodyPr/>
        <a:lstStyle/>
        <a:p>
          <a:endParaRPr lang="fr-FR"/>
        </a:p>
      </dgm:t>
    </dgm:pt>
    <dgm:pt modelId="{AAD87A39-B492-4750-8332-7844A643758A}" type="pres">
      <dgm:prSet presAssocID="{7D86DF28-67F3-447F-AA8C-801FD760D7FD}" presName="centerSibTrans" presStyleCnt="0"/>
      <dgm:spPr/>
    </dgm:pt>
    <dgm:pt modelId="{6E6DC967-431E-460F-BE0D-05A8B1ECF6D1}" type="pres">
      <dgm:prSet presAssocID="{84C38BF7-CBEF-4229-9F70-26BA66775734}" presName="cChild" presStyleLbl="fgAcc1" presStyleIdx="2" presStyleCnt="3" custScaleX="62845" custScaleY="170167" custLinFactNeighborX="11817" custLinFactNeighborY="-36138">
        <dgm:presLayoutVars>
          <dgm:bulletEnabled val="1"/>
        </dgm:presLayoutVars>
      </dgm:prSet>
      <dgm:spPr/>
      <dgm:t>
        <a:bodyPr/>
        <a:lstStyle/>
        <a:p>
          <a:endParaRPr lang="fr-FR"/>
        </a:p>
      </dgm:t>
    </dgm:pt>
  </dgm:ptLst>
  <dgm:cxnLst>
    <dgm:cxn modelId="{0AB18AA7-88DA-4C2F-8DBD-FA4AD3C05311}" srcId="{CE2948B6-24F1-4B73-9359-CE090185B294}" destId="{84C38BF7-CBEF-4229-9F70-26BA66775734}" srcOrd="2" destOrd="0" parTransId="{6E9A7A12-2D1E-43AB-A159-3E64C64F01B9}" sibTransId="{D9DFD2E5-C2B1-473C-BEE0-9444A1F662C5}"/>
    <dgm:cxn modelId="{B27E0348-C836-40F6-ADD0-19B86E9EFBD5}" srcId="{F18CC262-F62B-4D51-B758-D990EDB6350B}" destId="{189DFF78-F4C6-4996-BE52-C86C7F227B80}" srcOrd="0" destOrd="0" parTransId="{FDF21754-B2E3-4B0A-BA76-7C055BE997E3}" sibTransId="{442F8378-F5CB-4F16-A21D-DB933A146F75}"/>
    <dgm:cxn modelId="{80AD3DA9-68FA-461E-B607-6F54CD524C04}" type="presOf" srcId="{CE2948B6-24F1-4B73-9359-CE090185B294}" destId="{C145C112-35A4-4984-B58A-0080E37801DD}" srcOrd="0" destOrd="0" presId="urn:microsoft.com/office/officeart/2005/8/layout/target2"/>
    <dgm:cxn modelId="{DFD12A92-0EA2-47F9-8F73-26063385A390}" srcId="{F18CC262-F62B-4D51-B758-D990EDB6350B}" destId="{452B5384-4FA5-48FD-95B7-8FBF43411BF8}" srcOrd="1" destOrd="0" parTransId="{8D7FC3B0-8DA3-4575-9280-A1BA9E244B2B}" sibTransId="{5605250B-9B3A-495F-BC31-56A4E7B1B0A5}"/>
    <dgm:cxn modelId="{89A15525-E9F7-44EA-8CCF-9CCF1BF2EE67}" srcId="{CE2948B6-24F1-4B73-9359-CE090185B294}" destId="{139B7DEE-8404-43D6-B13F-F4DD84153C25}" srcOrd="1" destOrd="0" parTransId="{94527F18-18D4-457D-B4F5-04971221AC84}" sibTransId="{7D86DF28-67F3-447F-AA8C-801FD760D7FD}"/>
    <dgm:cxn modelId="{2C5746F8-BBE5-4E55-AFCC-2045312AE0DB}" type="presOf" srcId="{84C38BF7-CBEF-4229-9F70-26BA66775734}" destId="{6E6DC967-431E-460F-BE0D-05A8B1ECF6D1}" srcOrd="0" destOrd="0" presId="urn:microsoft.com/office/officeart/2005/8/layout/target2"/>
    <dgm:cxn modelId="{B65201A6-58CC-4B30-8C21-4D8BFD5DAD42}" srcId="{CE2948B6-24F1-4B73-9359-CE090185B294}" destId="{67BF9773-9603-4816-96F0-AEA6D2E47918}" srcOrd="0" destOrd="0" parTransId="{4A17A314-7F9F-401F-980B-6AC54B668F93}" sibTransId="{3B03285D-593A-4113-B9AD-AD27F6E8D60E}"/>
    <dgm:cxn modelId="{8CE52EC2-D985-4CF7-AF97-10FE013F7420}" srcId="{F18CC262-F62B-4D51-B758-D990EDB6350B}" destId="{CE2948B6-24F1-4B73-9359-CE090185B294}" srcOrd="2" destOrd="0" parTransId="{7C0B1C0D-53D2-43E9-9CB8-245A9805CF48}" sibTransId="{8C24F2FF-1B03-4036-8199-ADBE12087EDA}"/>
    <dgm:cxn modelId="{9649FC97-95AA-402C-A1FB-1D15C9C462D4}" type="presOf" srcId="{452B5384-4FA5-48FD-95B7-8FBF43411BF8}" destId="{9E39EAE4-9DC3-430F-A04E-ED9AAA462EB4}" srcOrd="0" destOrd="0" presId="urn:microsoft.com/office/officeart/2005/8/layout/target2"/>
    <dgm:cxn modelId="{8CCAE5C7-B81A-4BB9-8807-C3C8C4146C0B}" type="presOf" srcId="{189DFF78-F4C6-4996-BE52-C86C7F227B80}" destId="{57596F62-0F51-443D-BA6E-3054B7C906AE}" srcOrd="0" destOrd="0" presId="urn:microsoft.com/office/officeart/2005/8/layout/target2"/>
    <dgm:cxn modelId="{9983CAE8-C98A-4021-A381-9D94D2C4D696}" type="presOf" srcId="{F18CC262-F62B-4D51-B758-D990EDB6350B}" destId="{526B138A-C6A2-46C3-A5E6-B4E6F0F45A3D}" srcOrd="0" destOrd="0" presId="urn:microsoft.com/office/officeart/2005/8/layout/target2"/>
    <dgm:cxn modelId="{FF92AA6C-97B5-4B5E-AF48-BF28164D714E}" type="presOf" srcId="{139B7DEE-8404-43D6-B13F-F4DD84153C25}" destId="{3BAA8AF8-CB9F-45D0-9CA8-66C1A29B1FE7}" srcOrd="0" destOrd="0" presId="urn:microsoft.com/office/officeart/2005/8/layout/target2"/>
    <dgm:cxn modelId="{811ECE9A-BDE9-4AA9-AFB7-FDEEDB8D1235}" type="presOf" srcId="{67BF9773-9603-4816-96F0-AEA6D2E47918}" destId="{4ED66851-5F31-4F44-B92A-D0C7FBBEBA7E}" srcOrd="0" destOrd="0" presId="urn:microsoft.com/office/officeart/2005/8/layout/target2"/>
    <dgm:cxn modelId="{DFC50CCF-14B9-4220-9853-8FED3C003AD1}" type="presParOf" srcId="{526B138A-C6A2-46C3-A5E6-B4E6F0F45A3D}" destId="{8BF5CBD0-9CAA-4FA4-9FE5-1105B703F9A7}" srcOrd="0" destOrd="0" presId="urn:microsoft.com/office/officeart/2005/8/layout/target2"/>
    <dgm:cxn modelId="{78B18039-48FE-499A-97FD-B59679EF4195}" type="presParOf" srcId="{8BF5CBD0-9CAA-4FA4-9FE5-1105B703F9A7}" destId="{57596F62-0F51-443D-BA6E-3054B7C906AE}" srcOrd="0" destOrd="0" presId="urn:microsoft.com/office/officeart/2005/8/layout/target2"/>
    <dgm:cxn modelId="{664C5D53-1DDD-47F5-8DAA-62326494D9D2}" type="presParOf" srcId="{8BF5CBD0-9CAA-4FA4-9FE5-1105B703F9A7}" destId="{6CCC5E61-7301-492B-9DD9-0EC6047064B9}" srcOrd="1" destOrd="0" presId="urn:microsoft.com/office/officeart/2005/8/layout/target2"/>
    <dgm:cxn modelId="{25B47F4A-958D-401F-BEA1-8569837F4844}" type="presParOf" srcId="{526B138A-C6A2-46C3-A5E6-B4E6F0F45A3D}" destId="{23EC7F44-9ED7-4247-945E-3EA0D5E2E8C7}" srcOrd="1" destOrd="0" presId="urn:microsoft.com/office/officeart/2005/8/layout/target2"/>
    <dgm:cxn modelId="{AF1429F7-7F80-4335-80DF-267DB447F20D}" type="presParOf" srcId="{23EC7F44-9ED7-4247-945E-3EA0D5E2E8C7}" destId="{9E39EAE4-9DC3-430F-A04E-ED9AAA462EB4}" srcOrd="0" destOrd="0" presId="urn:microsoft.com/office/officeart/2005/8/layout/target2"/>
    <dgm:cxn modelId="{8E02AEBC-B9E6-47DE-87CA-1499B0475E47}" type="presParOf" srcId="{23EC7F44-9ED7-4247-945E-3EA0D5E2E8C7}" destId="{650EB2B0-4BF1-42A0-A0AD-D385FAC9618D}" srcOrd="1" destOrd="0" presId="urn:microsoft.com/office/officeart/2005/8/layout/target2"/>
    <dgm:cxn modelId="{26BEDD5F-E98D-4B95-B525-EABE9978F613}" type="presParOf" srcId="{526B138A-C6A2-46C3-A5E6-B4E6F0F45A3D}" destId="{96CDB8AC-8215-47BF-B4BE-7C4F807D5718}" srcOrd="2" destOrd="0" presId="urn:microsoft.com/office/officeart/2005/8/layout/target2"/>
    <dgm:cxn modelId="{FA209C25-B071-48D5-ABD1-C71AFBA4AD2B}" type="presParOf" srcId="{96CDB8AC-8215-47BF-B4BE-7C4F807D5718}" destId="{C145C112-35A4-4984-B58A-0080E37801DD}" srcOrd="0" destOrd="0" presId="urn:microsoft.com/office/officeart/2005/8/layout/target2"/>
    <dgm:cxn modelId="{EDA58EF9-C9C3-47D6-BC78-B998C096D960}" type="presParOf" srcId="{96CDB8AC-8215-47BF-B4BE-7C4F807D5718}" destId="{DCD97BA4-8FC8-4434-82CA-8CBD5522E9EF}" srcOrd="1" destOrd="0" presId="urn:microsoft.com/office/officeart/2005/8/layout/target2"/>
    <dgm:cxn modelId="{B872F686-02C3-49B9-AD6B-6D31FFE3CCE1}" type="presParOf" srcId="{DCD97BA4-8FC8-4434-82CA-8CBD5522E9EF}" destId="{4ED66851-5F31-4F44-B92A-D0C7FBBEBA7E}" srcOrd="0" destOrd="0" presId="urn:microsoft.com/office/officeart/2005/8/layout/target2"/>
    <dgm:cxn modelId="{CF9A0377-E5B0-4ABF-A0BF-E975C5B87621}" type="presParOf" srcId="{DCD97BA4-8FC8-4434-82CA-8CBD5522E9EF}" destId="{D6237101-E4B5-4C94-A357-FE084B8276A4}" srcOrd="1" destOrd="0" presId="urn:microsoft.com/office/officeart/2005/8/layout/target2"/>
    <dgm:cxn modelId="{6E5CD274-2052-42BE-8752-2C8F16254370}" type="presParOf" srcId="{DCD97BA4-8FC8-4434-82CA-8CBD5522E9EF}" destId="{3BAA8AF8-CB9F-45D0-9CA8-66C1A29B1FE7}" srcOrd="2" destOrd="0" presId="urn:microsoft.com/office/officeart/2005/8/layout/target2"/>
    <dgm:cxn modelId="{BDB196DC-1C26-46DB-8F2A-7217EF4FFEB4}" type="presParOf" srcId="{DCD97BA4-8FC8-4434-82CA-8CBD5522E9EF}" destId="{AAD87A39-B492-4750-8332-7844A643758A}" srcOrd="3" destOrd="0" presId="urn:microsoft.com/office/officeart/2005/8/layout/target2"/>
    <dgm:cxn modelId="{15A82E1C-73FC-4DA5-A516-8055210CED31}" type="presParOf" srcId="{DCD97BA4-8FC8-4434-82CA-8CBD5522E9EF}" destId="{6E6DC967-431E-460F-BE0D-05A8B1ECF6D1}"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8CC262-F62B-4D51-B758-D990EDB6350B}"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fr-FR"/>
        </a:p>
      </dgm:t>
    </dgm:pt>
    <dgm:pt modelId="{189DFF78-F4C6-4996-BE52-C86C7F227B80}">
      <dgm:prSet phldrT="[Texte]" custT="1"/>
      <dgm:spPr/>
      <dgm:t>
        <a:bodyPr/>
        <a:lstStyle/>
        <a:p>
          <a:pPr rtl="1"/>
          <a:r>
            <a:rPr lang="fr-FR" sz="4700" b="0" dirty="0" smtClean="0"/>
            <a:t>                 </a:t>
          </a:r>
          <a:r>
            <a:rPr lang="ar-MA" sz="4600" b="0" dirty="0" smtClean="0"/>
            <a:t>المجال الثالث: التقاضي عن بعد</a:t>
          </a:r>
          <a:endParaRPr lang="fr-FR" sz="4600" b="0" dirty="0"/>
        </a:p>
      </dgm:t>
    </dgm:pt>
    <dgm:pt modelId="{FDF21754-B2E3-4B0A-BA76-7C055BE997E3}" type="parTrans" cxnId="{B27E0348-C836-40F6-ADD0-19B86E9EFBD5}">
      <dgm:prSet/>
      <dgm:spPr/>
      <dgm:t>
        <a:bodyPr/>
        <a:lstStyle/>
        <a:p>
          <a:pPr rtl="1"/>
          <a:endParaRPr lang="fr-FR" b="0"/>
        </a:p>
      </dgm:t>
    </dgm:pt>
    <dgm:pt modelId="{442F8378-F5CB-4F16-A21D-DB933A146F75}" type="sibTrans" cxnId="{B27E0348-C836-40F6-ADD0-19B86E9EFBD5}">
      <dgm:prSet/>
      <dgm:spPr/>
      <dgm:t>
        <a:bodyPr/>
        <a:lstStyle/>
        <a:p>
          <a:pPr rtl="1"/>
          <a:endParaRPr lang="fr-FR" b="0"/>
        </a:p>
      </dgm:t>
    </dgm:pt>
    <dgm:pt modelId="{452B5384-4FA5-48FD-95B7-8FBF43411BF8}">
      <dgm:prSet phldrT="[Texte]" custT="1"/>
      <dgm:spPr>
        <a:solidFill>
          <a:schemeClr val="bg1"/>
        </a:solidFill>
      </dgm:spPr>
      <dgm:t>
        <a:bodyPr tIns="0"/>
        <a:lstStyle/>
        <a:p>
          <a:pPr rtl="1"/>
          <a:r>
            <a:rPr lang="ar-MA" sz="3600" b="1" dirty="0" smtClean="0">
              <a:solidFill>
                <a:schemeClr val="tx2"/>
              </a:solidFill>
            </a:rPr>
            <a:t>البرنامج </a:t>
          </a:r>
          <a:r>
            <a:rPr lang="fr-MA" sz="3600" b="1" dirty="0" smtClean="0">
              <a:solidFill>
                <a:schemeClr val="tx2"/>
              </a:solidFill>
            </a:rPr>
            <a:t>4</a:t>
          </a:r>
          <a:r>
            <a:rPr lang="ar-MA" sz="3600" b="1" dirty="0" smtClean="0">
              <a:solidFill>
                <a:schemeClr val="tx2"/>
              </a:solidFill>
            </a:rPr>
            <a:t>: اعتماد التقنيات الرقمية في تدبير الجلسات </a:t>
          </a:r>
          <a:endParaRPr lang="fr-FR" sz="3600" b="1" dirty="0" smtClean="0">
            <a:solidFill>
              <a:schemeClr val="tx2"/>
            </a:solidFill>
          </a:endParaRPr>
        </a:p>
      </dgm:t>
    </dgm:pt>
    <dgm:pt modelId="{8D7FC3B0-8DA3-4575-9280-A1BA9E244B2B}" type="parTrans" cxnId="{DFD12A92-0EA2-47F9-8F73-26063385A390}">
      <dgm:prSet/>
      <dgm:spPr/>
      <dgm:t>
        <a:bodyPr/>
        <a:lstStyle/>
        <a:p>
          <a:pPr rtl="1"/>
          <a:endParaRPr lang="fr-FR" b="0"/>
        </a:p>
      </dgm:t>
    </dgm:pt>
    <dgm:pt modelId="{5605250B-9B3A-495F-BC31-56A4E7B1B0A5}" type="sibTrans" cxnId="{DFD12A92-0EA2-47F9-8F73-26063385A390}">
      <dgm:prSet/>
      <dgm:spPr/>
      <dgm:t>
        <a:bodyPr/>
        <a:lstStyle/>
        <a:p>
          <a:pPr rtl="1"/>
          <a:endParaRPr lang="fr-FR" b="0"/>
        </a:p>
      </dgm:t>
    </dgm:pt>
    <dgm:pt modelId="{CE2948B6-24F1-4B73-9359-CE090185B294}">
      <dgm:prSet phldrT="[Texte]"/>
      <dgm:spPr/>
      <dgm:t>
        <a:bodyPr/>
        <a:lstStyle/>
        <a:p>
          <a:pPr rtl="1"/>
          <a:endParaRPr lang="fr-FR" b="0" dirty="0"/>
        </a:p>
      </dgm:t>
    </dgm:pt>
    <dgm:pt modelId="{7C0B1C0D-53D2-43E9-9CB8-245A9805CF48}" type="parTrans" cxnId="{8CE52EC2-D985-4CF7-AF97-10FE013F7420}">
      <dgm:prSet/>
      <dgm:spPr/>
      <dgm:t>
        <a:bodyPr/>
        <a:lstStyle/>
        <a:p>
          <a:pPr rtl="1"/>
          <a:endParaRPr lang="fr-FR" b="0"/>
        </a:p>
      </dgm:t>
    </dgm:pt>
    <dgm:pt modelId="{8C24F2FF-1B03-4036-8199-ADBE12087EDA}" type="sibTrans" cxnId="{8CE52EC2-D985-4CF7-AF97-10FE013F7420}">
      <dgm:prSet/>
      <dgm:spPr/>
      <dgm:t>
        <a:bodyPr/>
        <a:lstStyle/>
        <a:p>
          <a:pPr rtl="1"/>
          <a:endParaRPr lang="fr-FR" b="0"/>
        </a:p>
      </dgm:t>
    </dgm:pt>
    <dgm:pt modelId="{67BF9773-9603-4816-96F0-AEA6D2E47918}">
      <dgm:prSet phldrT="[Texte]" custT="1"/>
      <dgm:spPr>
        <a:solidFill>
          <a:srgbClr val="FFC000"/>
        </a:solidFill>
      </dgm:spPr>
      <dgm:t>
        <a:bodyPr/>
        <a:lstStyle/>
        <a:p>
          <a:pPr rtl="1"/>
          <a:r>
            <a:rPr lang="ar-MA" sz="2800" b="1" dirty="0" smtClean="0">
              <a:solidFill>
                <a:srgbClr val="002060"/>
              </a:solidFill>
              <a:latin typeface="Calibri" panose="020F0502020204030204" pitchFamily="34" charset="0"/>
              <a:ea typeface="Calibri" panose="020F0502020204030204" pitchFamily="34" charset="0"/>
            </a:rPr>
            <a:t>المكتب الافتراضي للقاضي</a:t>
          </a:r>
          <a:endParaRPr lang="fr-FR" sz="2800" b="1" dirty="0">
            <a:solidFill>
              <a:srgbClr val="002060"/>
            </a:solidFill>
            <a:cs typeface="+mn-cs"/>
          </a:endParaRPr>
        </a:p>
      </dgm:t>
    </dgm:pt>
    <dgm:pt modelId="{4A17A314-7F9F-401F-980B-6AC54B668F93}" type="parTrans" cxnId="{B65201A6-58CC-4B30-8C21-4D8BFD5DAD42}">
      <dgm:prSet/>
      <dgm:spPr/>
      <dgm:t>
        <a:bodyPr/>
        <a:lstStyle/>
        <a:p>
          <a:pPr rtl="1"/>
          <a:endParaRPr lang="fr-FR" b="0"/>
        </a:p>
      </dgm:t>
    </dgm:pt>
    <dgm:pt modelId="{3B03285D-593A-4113-B9AD-AD27F6E8D60E}" type="sibTrans" cxnId="{B65201A6-58CC-4B30-8C21-4D8BFD5DAD42}">
      <dgm:prSet/>
      <dgm:spPr/>
      <dgm:t>
        <a:bodyPr/>
        <a:lstStyle/>
        <a:p>
          <a:pPr rtl="1"/>
          <a:endParaRPr lang="fr-FR" b="0"/>
        </a:p>
      </dgm:t>
    </dgm:pt>
    <dgm:pt modelId="{E0491E42-946C-4128-99E2-5F73F100C4BD}">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المكتب الافتراضي للنيابة العامة</a:t>
          </a:r>
          <a:endParaRPr lang="fr-FR" sz="2800" b="1" dirty="0">
            <a:solidFill>
              <a:schemeClr val="tx2"/>
            </a:solidFill>
            <a:latin typeface="Calibri" panose="020F0502020204030204" pitchFamily="34" charset="0"/>
            <a:ea typeface="Calibri" panose="020F0502020204030204" pitchFamily="34" charset="0"/>
            <a:cs typeface="Arial" panose="020B0604020202020204" pitchFamily="34" charset="0"/>
          </a:endParaRPr>
        </a:p>
      </dgm:t>
    </dgm:pt>
    <dgm:pt modelId="{AA5E83AC-4C7F-4318-B941-C30F97430FE7}" type="parTrans" cxnId="{F6685EBA-9E5A-46AF-84C4-0F15E0420254}">
      <dgm:prSet/>
      <dgm:spPr/>
      <dgm:t>
        <a:bodyPr/>
        <a:lstStyle/>
        <a:p>
          <a:endParaRPr lang="fr-FR" b="0"/>
        </a:p>
      </dgm:t>
    </dgm:pt>
    <dgm:pt modelId="{FE9EAC3C-700D-41EF-80BE-31F1602E754B}" type="sibTrans" cxnId="{F6685EBA-9E5A-46AF-84C4-0F15E0420254}">
      <dgm:prSet/>
      <dgm:spPr/>
      <dgm:t>
        <a:bodyPr/>
        <a:lstStyle/>
        <a:p>
          <a:endParaRPr lang="fr-FR" b="0"/>
        </a:p>
      </dgm:t>
    </dgm:pt>
    <dgm:pt modelId="{3EF9C1D2-E28A-4246-91C0-96621F3FAE66}">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المكتب الافتراضي لكتابة الضبط</a:t>
          </a:r>
          <a:endParaRPr lang="fr-FR" sz="2800" b="1" dirty="0">
            <a:solidFill>
              <a:schemeClr val="tx2"/>
            </a:solidFill>
            <a:latin typeface="Calibri" panose="020F0502020204030204" pitchFamily="34" charset="0"/>
            <a:ea typeface="Calibri" panose="020F0502020204030204" pitchFamily="34" charset="0"/>
            <a:cs typeface="Arial" panose="020B0604020202020204" pitchFamily="34" charset="0"/>
          </a:endParaRPr>
        </a:p>
      </dgm:t>
    </dgm:pt>
    <dgm:pt modelId="{C4347084-8BF3-4F4B-9F5B-9FD077A2BE8D}" type="parTrans" cxnId="{4D20EE11-5D2C-4C24-8167-F6294DC024FD}">
      <dgm:prSet/>
      <dgm:spPr/>
      <dgm:t>
        <a:bodyPr/>
        <a:lstStyle/>
        <a:p>
          <a:endParaRPr lang="fr-FR" b="0"/>
        </a:p>
      </dgm:t>
    </dgm:pt>
    <dgm:pt modelId="{85322EA5-B7DC-4183-A3AF-AB0C006CA083}" type="sibTrans" cxnId="{4D20EE11-5D2C-4C24-8167-F6294DC024FD}">
      <dgm:prSet/>
      <dgm:spPr/>
      <dgm:t>
        <a:bodyPr/>
        <a:lstStyle/>
        <a:p>
          <a:endParaRPr lang="fr-FR" b="0"/>
        </a:p>
      </dgm:t>
    </dgm:pt>
    <dgm:pt modelId="{F1AEA87D-91E5-4F80-B49F-34BDA3BA7B16}">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الجلسات عن بعد</a:t>
          </a:r>
          <a:endParaRPr lang="fr-FR" sz="2800" b="1" dirty="0">
            <a:solidFill>
              <a:schemeClr val="tx2"/>
            </a:solidFill>
            <a:latin typeface="Calibri" panose="020F0502020204030204" pitchFamily="34" charset="0"/>
            <a:ea typeface="Calibri" panose="020F0502020204030204" pitchFamily="34" charset="0"/>
            <a:cs typeface="Arial" panose="020B0604020202020204" pitchFamily="34" charset="0"/>
          </a:endParaRPr>
        </a:p>
      </dgm:t>
    </dgm:pt>
    <dgm:pt modelId="{3F3F5F0E-5C89-4D40-9D8D-F2430EF37A75}" type="parTrans" cxnId="{2BC611EC-4045-490C-93A4-D98D6DCB9364}">
      <dgm:prSet/>
      <dgm:spPr/>
      <dgm:t>
        <a:bodyPr/>
        <a:lstStyle/>
        <a:p>
          <a:endParaRPr lang="fr-FR" b="0"/>
        </a:p>
      </dgm:t>
    </dgm:pt>
    <dgm:pt modelId="{BD1D3DC6-49F3-4285-BA3D-087CF431DCD1}" type="sibTrans" cxnId="{2BC611EC-4045-490C-93A4-D98D6DCB9364}">
      <dgm:prSet/>
      <dgm:spPr/>
      <dgm:t>
        <a:bodyPr/>
        <a:lstStyle/>
        <a:p>
          <a:endParaRPr lang="fr-FR" b="0"/>
        </a:p>
      </dgm:t>
    </dgm:pt>
    <dgm:pt modelId="{6778571B-2C08-4790-B9AC-6415CD166DFB}">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محاضر الجلسات الإلكترونية </a:t>
          </a:r>
          <a:endParaRPr lang="en-US" sz="2800" b="1" dirty="0">
            <a:solidFill>
              <a:schemeClr val="tx2"/>
            </a:solidFill>
          </a:endParaRPr>
        </a:p>
      </dgm:t>
    </dgm:pt>
    <dgm:pt modelId="{91CA75AC-5165-4CE9-884C-58633F97E902}" type="parTrans" cxnId="{B10221E9-83E9-402E-A688-1A865DCB0E4A}">
      <dgm:prSet/>
      <dgm:spPr/>
      <dgm:t>
        <a:bodyPr/>
        <a:lstStyle/>
        <a:p>
          <a:endParaRPr lang="fr-FR" b="0"/>
        </a:p>
      </dgm:t>
    </dgm:pt>
    <dgm:pt modelId="{6FDA2BBE-23F0-49CC-9C6D-4AE09264E461}" type="sibTrans" cxnId="{B10221E9-83E9-402E-A688-1A865DCB0E4A}">
      <dgm:prSet/>
      <dgm:spPr/>
      <dgm:t>
        <a:bodyPr/>
        <a:lstStyle/>
        <a:p>
          <a:endParaRPr lang="fr-FR" b="0"/>
        </a:p>
      </dgm:t>
    </dgm:pt>
    <dgm:pt modelId="{526B138A-C6A2-46C3-A5E6-B4E6F0F45A3D}" type="pres">
      <dgm:prSet presAssocID="{F18CC262-F62B-4D51-B758-D990EDB6350B}" presName="Name0" presStyleCnt="0">
        <dgm:presLayoutVars>
          <dgm:chMax val="3"/>
          <dgm:chPref val="1"/>
          <dgm:dir val="rev"/>
          <dgm:animLvl val="lvl"/>
          <dgm:resizeHandles/>
        </dgm:presLayoutVars>
      </dgm:prSet>
      <dgm:spPr/>
      <dgm:t>
        <a:bodyPr/>
        <a:lstStyle/>
        <a:p>
          <a:endParaRPr lang="fr-FR"/>
        </a:p>
      </dgm:t>
    </dgm:pt>
    <dgm:pt modelId="{8BF5CBD0-9CAA-4FA4-9FE5-1105B703F9A7}" type="pres">
      <dgm:prSet presAssocID="{F18CC262-F62B-4D51-B758-D990EDB6350B}" presName="outerBox" presStyleCnt="0"/>
      <dgm:spPr/>
    </dgm:pt>
    <dgm:pt modelId="{57596F62-0F51-443D-BA6E-3054B7C906AE}" type="pres">
      <dgm:prSet presAssocID="{F18CC262-F62B-4D51-B758-D990EDB6350B}" presName="outerBoxParent" presStyleLbl="node1" presStyleIdx="0" presStyleCnt="3"/>
      <dgm:spPr/>
      <dgm:t>
        <a:bodyPr/>
        <a:lstStyle/>
        <a:p>
          <a:endParaRPr lang="fr-FR"/>
        </a:p>
      </dgm:t>
    </dgm:pt>
    <dgm:pt modelId="{6CCC5E61-7301-492B-9DD9-0EC6047064B9}" type="pres">
      <dgm:prSet presAssocID="{F18CC262-F62B-4D51-B758-D990EDB6350B}" presName="outerBoxChildren" presStyleCnt="0"/>
      <dgm:spPr/>
    </dgm:pt>
    <dgm:pt modelId="{23EC7F44-9ED7-4247-945E-3EA0D5E2E8C7}" type="pres">
      <dgm:prSet presAssocID="{F18CC262-F62B-4D51-B758-D990EDB6350B}" presName="middleBox" presStyleCnt="0"/>
      <dgm:spPr/>
    </dgm:pt>
    <dgm:pt modelId="{9E39EAE4-9DC3-430F-A04E-ED9AAA462EB4}" type="pres">
      <dgm:prSet presAssocID="{F18CC262-F62B-4D51-B758-D990EDB6350B}" presName="middleBoxParent" presStyleLbl="node1" presStyleIdx="1" presStyleCnt="3" custLinFactNeighborX="100" custLinFactNeighborY="-651"/>
      <dgm:spPr/>
      <dgm:t>
        <a:bodyPr/>
        <a:lstStyle/>
        <a:p>
          <a:endParaRPr lang="fr-FR"/>
        </a:p>
      </dgm:t>
    </dgm:pt>
    <dgm:pt modelId="{650EB2B0-4BF1-42A0-A0AD-D385FAC9618D}" type="pres">
      <dgm:prSet presAssocID="{F18CC262-F62B-4D51-B758-D990EDB6350B}" presName="middleBoxChildren" presStyleCnt="0"/>
      <dgm:spPr/>
    </dgm:pt>
    <dgm:pt modelId="{96CDB8AC-8215-47BF-B4BE-7C4F807D5718}" type="pres">
      <dgm:prSet presAssocID="{F18CC262-F62B-4D51-B758-D990EDB6350B}" presName="centerBox" presStyleCnt="0"/>
      <dgm:spPr/>
    </dgm:pt>
    <dgm:pt modelId="{C145C112-35A4-4984-B58A-0080E37801DD}" type="pres">
      <dgm:prSet presAssocID="{F18CC262-F62B-4D51-B758-D990EDB6350B}" presName="centerBoxParent" presStyleLbl="node1" presStyleIdx="2" presStyleCnt="3" custScaleY="108422" custLinFactNeighborX="863" custLinFactNeighborY="6837"/>
      <dgm:spPr/>
      <dgm:t>
        <a:bodyPr/>
        <a:lstStyle/>
        <a:p>
          <a:endParaRPr lang="fr-FR"/>
        </a:p>
      </dgm:t>
    </dgm:pt>
    <dgm:pt modelId="{DCD97BA4-8FC8-4434-82CA-8CBD5522E9EF}" type="pres">
      <dgm:prSet presAssocID="{F18CC262-F62B-4D51-B758-D990EDB6350B}" presName="centerBoxChildren" presStyleCnt="0"/>
      <dgm:spPr/>
    </dgm:pt>
    <dgm:pt modelId="{4ED66851-5F31-4F44-B92A-D0C7FBBEBA7E}" type="pres">
      <dgm:prSet presAssocID="{67BF9773-9603-4816-96F0-AEA6D2E47918}" presName="cChild" presStyleLbl="fgAcc1" presStyleIdx="0" presStyleCnt="5" custScaleX="81239" custScaleY="185296" custLinFactX="5680" custLinFactNeighborX="100000" custLinFactNeighborY="-24060">
        <dgm:presLayoutVars>
          <dgm:bulletEnabled val="1"/>
        </dgm:presLayoutVars>
      </dgm:prSet>
      <dgm:spPr/>
      <dgm:t>
        <a:bodyPr/>
        <a:lstStyle/>
        <a:p>
          <a:endParaRPr lang="fr-FR"/>
        </a:p>
      </dgm:t>
    </dgm:pt>
    <dgm:pt modelId="{D6237101-E4B5-4C94-A357-FE084B8276A4}" type="pres">
      <dgm:prSet presAssocID="{3B03285D-593A-4113-B9AD-AD27F6E8D60E}" presName="centerSibTrans" presStyleCnt="0"/>
      <dgm:spPr/>
    </dgm:pt>
    <dgm:pt modelId="{8A539193-6B3A-4C28-A29E-56B96FBFB826}" type="pres">
      <dgm:prSet presAssocID="{E0491E42-946C-4128-99E2-5F73F100C4BD}" presName="cChild" presStyleLbl="fgAcc1" presStyleIdx="1" presStyleCnt="5" custScaleX="71307" custScaleY="183756" custLinFactX="1032" custLinFactNeighborX="100000" custLinFactNeighborY="-25507">
        <dgm:presLayoutVars>
          <dgm:bulletEnabled val="1"/>
        </dgm:presLayoutVars>
      </dgm:prSet>
      <dgm:spPr/>
      <dgm:t>
        <a:bodyPr/>
        <a:lstStyle/>
        <a:p>
          <a:endParaRPr lang="fr-FR"/>
        </a:p>
      </dgm:t>
    </dgm:pt>
    <dgm:pt modelId="{03C56BBF-C0B0-48DD-BD39-FC93EC8383B6}" type="pres">
      <dgm:prSet presAssocID="{FE9EAC3C-700D-41EF-80BE-31F1602E754B}" presName="centerSibTrans" presStyleCnt="0"/>
      <dgm:spPr/>
    </dgm:pt>
    <dgm:pt modelId="{161534DB-51A4-462F-9628-49355C2EB5B1}" type="pres">
      <dgm:prSet presAssocID="{3EF9C1D2-E28A-4246-91C0-96621F3FAE66}" presName="cChild" presStyleLbl="fgAcc1" presStyleIdx="2" presStyleCnt="5" custScaleX="79941" custScaleY="187471" custLinFactNeighborX="34507" custLinFactNeighborY="-25077">
        <dgm:presLayoutVars>
          <dgm:bulletEnabled val="1"/>
        </dgm:presLayoutVars>
      </dgm:prSet>
      <dgm:spPr/>
      <dgm:t>
        <a:bodyPr/>
        <a:lstStyle/>
        <a:p>
          <a:endParaRPr lang="fr-FR"/>
        </a:p>
      </dgm:t>
    </dgm:pt>
    <dgm:pt modelId="{1943E794-3E3F-45E9-9C0E-141A9795FE48}" type="pres">
      <dgm:prSet presAssocID="{85322EA5-B7DC-4183-A3AF-AB0C006CA083}" presName="centerSibTrans" presStyleCnt="0"/>
      <dgm:spPr/>
    </dgm:pt>
    <dgm:pt modelId="{BDCCC7B2-40D2-4F65-81ED-B4806C8EA78F}" type="pres">
      <dgm:prSet presAssocID="{F1AEA87D-91E5-4F80-B49F-34BDA3BA7B16}" presName="cChild" presStyleLbl="fgAcc1" presStyleIdx="3" presStyleCnt="5" custScaleX="71794" custScaleY="190716" custLinFactX="-1214" custLinFactNeighborX="-100000" custLinFactNeighborY="-22027">
        <dgm:presLayoutVars>
          <dgm:bulletEnabled val="1"/>
        </dgm:presLayoutVars>
      </dgm:prSet>
      <dgm:spPr/>
      <dgm:t>
        <a:bodyPr/>
        <a:lstStyle/>
        <a:p>
          <a:endParaRPr lang="fr-FR"/>
        </a:p>
      </dgm:t>
    </dgm:pt>
    <dgm:pt modelId="{20DE92CF-B1C9-47FF-A293-668D414652A3}" type="pres">
      <dgm:prSet presAssocID="{BD1D3DC6-49F3-4285-BA3D-087CF431DCD1}" presName="centerSibTrans" presStyleCnt="0"/>
      <dgm:spPr/>
    </dgm:pt>
    <dgm:pt modelId="{AAC67BC7-A8C7-4084-A349-144604BE061F}" type="pres">
      <dgm:prSet presAssocID="{6778571B-2C08-4790-B9AC-6415CD166DFB}" presName="cChild" presStyleLbl="fgAcc1" presStyleIdx="4" presStyleCnt="5" custScaleX="78845" custScaleY="185296" custLinFactX="-2146" custLinFactNeighborX="-100000" custLinFactNeighborY="-23911">
        <dgm:presLayoutVars>
          <dgm:bulletEnabled val="1"/>
        </dgm:presLayoutVars>
      </dgm:prSet>
      <dgm:spPr/>
      <dgm:t>
        <a:bodyPr/>
        <a:lstStyle/>
        <a:p>
          <a:endParaRPr lang="fr-FR"/>
        </a:p>
      </dgm:t>
    </dgm:pt>
  </dgm:ptLst>
  <dgm:cxnLst>
    <dgm:cxn modelId="{B27E0348-C836-40F6-ADD0-19B86E9EFBD5}" srcId="{F18CC262-F62B-4D51-B758-D990EDB6350B}" destId="{189DFF78-F4C6-4996-BE52-C86C7F227B80}" srcOrd="0" destOrd="0" parTransId="{FDF21754-B2E3-4B0A-BA76-7C055BE997E3}" sibTransId="{442F8378-F5CB-4F16-A21D-DB933A146F75}"/>
    <dgm:cxn modelId="{8CE52EC2-D985-4CF7-AF97-10FE013F7420}" srcId="{F18CC262-F62B-4D51-B758-D990EDB6350B}" destId="{CE2948B6-24F1-4B73-9359-CE090185B294}" srcOrd="2" destOrd="0" parTransId="{7C0B1C0D-53D2-43E9-9CB8-245A9805CF48}" sibTransId="{8C24F2FF-1B03-4036-8199-ADBE12087EDA}"/>
    <dgm:cxn modelId="{8B1C93AD-A88A-4B43-8FFD-18AA6B728898}" type="presOf" srcId="{6778571B-2C08-4790-B9AC-6415CD166DFB}" destId="{AAC67BC7-A8C7-4084-A349-144604BE061F}" srcOrd="0" destOrd="0" presId="urn:microsoft.com/office/officeart/2005/8/layout/target2"/>
    <dgm:cxn modelId="{B10221E9-83E9-402E-A688-1A865DCB0E4A}" srcId="{CE2948B6-24F1-4B73-9359-CE090185B294}" destId="{6778571B-2C08-4790-B9AC-6415CD166DFB}" srcOrd="4" destOrd="0" parTransId="{91CA75AC-5165-4CE9-884C-58633F97E902}" sibTransId="{6FDA2BBE-23F0-49CC-9C6D-4AE09264E461}"/>
    <dgm:cxn modelId="{9649FC97-95AA-402C-A1FB-1D15C9C462D4}" type="presOf" srcId="{452B5384-4FA5-48FD-95B7-8FBF43411BF8}" destId="{9E39EAE4-9DC3-430F-A04E-ED9AAA462EB4}" srcOrd="0" destOrd="0" presId="urn:microsoft.com/office/officeart/2005/8/layout/target2"/>
    <dgm:cxn modelId="{811ECE9A-BDE9-4AA9-AFB7-FDEEDB8D1235}" type="presOf" srcId="{67BF9773-9603-4816-96F0-AEA6D2E47918}" destId="{4ED66851-5F31-4F44-B92A-D0C7FBBEBA7E}" srcOrd="0" destOrd="0" presId="urn:microsoft.com/office/officeart/2005/8/layout/target2"/>
    <dgm:cxn modelId="{56CEF9CC-B3BF-45D0-A621-7BDB53B9658E}" type="presOf" srcId="{3EF9C1D2-E28A-4246-91C0-96621F3FAE66}" destId="{161534DB-51A4-462F-9628-49355C2EB5B1}" srcOrd="0" destOrd="0" presId="urn:microsoft.com/office/officeart/2005/8/layout/target2"/>
    <dgm:cxn modelId="{6FFC852D-C611-48AB-B7D1-2571796F2A74}" type="presOf" srcId="{F1AEA87D-91E5-4F80-B49F-34BDA3BA7B16}" destId="{BDCCC7B2-40D2-4F65-81ED-B4806C8EA78F}" srcOrd="0" destOrd="0" presId="urn:microsoft.com/office/officeart/2005/8/layout/target2"/>
    <dgm:cxn modelId="{80AD3DA9-68FA-461E-B607-6F54CD524C04}" type="presOf" srcId="{CE2948B6-24F1-4B73-9359-CE090185B294}" destId="{C145C112-35A4-4984-B58A-0080E37801DD}" srcOrd="0" destOrd="0" presId="urn:microsoft.com/office/officeart/2005/8/layout/target2"/>
    <dgm:cxn modelId="{69C127BB-130C-452A-8F93-B129FBBFD3F0}" type="presOf" srcId="{E0491E42-946C-4128-99E2-5F73F100C4BD}" destId="{8A539193-6B3A-4C28-A29E-56B96FBFB826}" srcOrd="0" destOrd="0" presId="urn:microsoft.com/office/officeart/2005/8/layout/target2"/>
    <dgm:cxn modelId="{4D20EE11-5D2C-4C24-8167-F6294DC024FD}" srcId="{CE2948B6-24F1-4B73-9359-CE090185B294}" destId="{3EF9C1D2-E28A-4246-91C0-96621F3FAE66}" srcOrd="2" destOrd="0" parTransId="{C4347084-8BF3-4F4B-9F5B-9FD077A2BE8D}" sibTransId="{85322EA5-B7DC-4183-A3AF-AB0C006CA083}"/>
    <dgm:cxn modelId="{2BC611EC-4045-490C-93A4-D98D6DCB9364}" srcId="{CE2948B6-24F1-4B73-9359-CE090185B294}" destId="{F1AEA87D-91E5-4F80-B49F-34BDA3BA7B16}" srcOrd="3" destOrd="0" parTransId="{3F3F5F0E-5C89-4D40-9D8D-F2430EF37A75}" sibTransId="{BD1D3DC6-49F3-4285-BA3D-087CF431DCD1}"/>
    <dgm:cxn modelId="{DFD12A92-0EA2-47F9-8F73-26063385A390}" srcId="{F18CC262-F62B-4D51-B758-D990EDB6350B}" destId="{452B5384-4FA5-48FD-95B7-8FBF43411BF8}" srcOrd="1" destOrd="0" parTransId="{8D7FC3B0-8DA3-4575-9280-A1BA9E244B2B}" sibTransId="{5605250B-9B3A-495F-BC31-56A4E7B1B0A5}"/>
    <dgm:cxn modelId="{9983CAE8-C98A-4021-A381-9D94D2C4D696}" type="presOf" srcId="{F18CC262-F62B-4D51-B758-D990EDB6350B}" destId="{526B138A-C6A2-46C3-A5E6-B4E6F0F45A3D}" srcOrd="0" destOrd="0" presId="urn:microsoft.com/office/officeart/2005/8/layout/target2"/>
    <dgm:cxn modelId="{F6685EBA-9E5A-46AF-84C4-0F15E0420254}" srcId="{CE2948B6-24F1-4B73-9359-CE090185B294}" destId="{E0491E42-946C-4128-99E2-5F73F100C4BD}" srcOrd="1" destOrd="0" parTransId="{AA5E83AC-4C7F-4318-B941-C30F97430FE7}" sibTransId="{FE9EAC3C-700D-41EF-80BE-31F1602E754B}"/>
    <dgm:cxn modelId="{8CCAE5C7-B81A-4BB9-8807-C3C8C4146C0B}" type="presOf" srcId="{189DFF78-F4C6-4996-BE52-C86C7F227B80}" destId="{57596F62-0F51-443D-BA6E-3054B7C906AE}" srcOrd="0" destOrd="0" presId="urn:microsoft.com/office/officeart/2005/8/layout/target2"/>
    <dgm:cxn modelId="{B65201A6-58CC-4B30-8C21-4D8BFD5DAD42}" srcId="{CE2948B6-24F1-4B73-9359-CE090185B294}" destId="{67BF9773-9603-4816-96F0-AEA6D2E47918}" srcOrd="0" destOrd="0" parTransId="{4A17A314-7F9F-401F-980B-6AC54B668F93}" sibTransId="{3B03285D-593A-4113-B9AD-AD27F6E8D60E}"/>
    <dgm:cxn modelId="{DFC50CCF-14B9-4220-9853-8FED3C003AD1}" type="presParOf" srcId="{526B138A-C6A2-46C3-A5E6-B4E6F0F45A3D}" destId="{8BF5CBD0-9CAA-4FA4-9FE5-1105B703F9A7}" srcOrd="0" destOrd="0" presId="urn:microsoft.com/office/officeart/2005/8/layout/target2"/>
    <dgm:cxn modelId="{78B18039-48FE-499A-97FD-B59679EF4195}" type="presParOf" srcId="{8BF5CBD0-9CAA-4FA4-9FE5-1105B703F9A7}" destId="{57596F62-0F51-443D-BA6E-3054B7C906AE}" srcOrd="0" destOrd="0" presId="urn:microsoft.com/office/officeart/2005/8/layout/target2"/>
    <dgm:cxn modelId="{664C5D53-1DDD-47F5-8DAA-62326494D9D2}" type="presParOf" srcId="{8BF5CBD0-9CAA-4FA4-9FE5-1105B703F9A7}" destId="{6CCC5E61-7301-492B-9DD9-0EC6047064B9}" srcOrd="1" destOrd="0" presId="urn:microsoft.com/office/officeart/2005/8/layout/target2"/>
    <dgm:cxn modelId="{25B47F4A-958D-401F-BEA1-8569837F4844}" type="presParOf" srcId="{526B138A-C6A2-46C3-A5E6-B4E6F0F45A3D}" destId="{23EC7F44-9ED7-4247-945E-3EA0D5E2E8C7}" srcOrd="1" destOrd="0" presId="urn:microsoft.com/office/officeart/2005/8/layout/target2"/>
    <dgm:cxn modelId="{AF1429F7-7F80-4335-80DF-267DB447F20D}" type="presParOf" srcId="{23EC7F44-9ED7-4247-945E-3EA0D5E2E8C7}" destId="{9E39EAE4-9DC3-430F-A04E-ED9AAA462EB4}" srcOrd="0" destOrd="0" presId="urn:microsoft.com/office/officeart/2005/8/layout/target2"/>
    <dgm:cxn modelId="{8E02AEBC-B9E6-47DE-87CA-1499B0475E47}" type="presParOf" srcId="{23EC7F44-9ED7-4247-945E-3EA0D5E2E8C7}" destId="{650EB2B0-4BF1-42A0-A0AD-D385FAC9618D}" srcOrd="1" destOrd="0" presId="urn:microsoft.com/office/officeart/2005/8/layout/target2"/>
    <dgm:cxn modelId="{26BEDD5F-E98D-4B95-B525-EABE9978F613}" type="presParOf" srcId="{526B138A-C6A2-46C3-A5E6-B4E6F0F45A3D}" destId="{96CDB8AC-8215-47BF-B4BE-7C4F807D5718}" srcOrd="2" destOrd="0" presId="urn:microsoft.com/office/officeart/2005/8/layout/target2"/>
    <dgm:cxn modelId="{FA209C25-B071-48D5-ABD1-C71AFBA4AD2B}" type="presParOf" srcId="{96CDB8AC-8215-47BF-B4BE-7C4F807D5718}" destId="{C145C112-35A4-4984-B58A-0080E37801DD}" srcOrd="0" destOrd="0" presId="urn:microsoft.com/office/officeart/2005/8/layout/target2"/>
    <dgm:cxn modelId="{EDA58EF9-C9C3-47D6-BC78-B998C096D960}" type="presParOf" srcId="{96CDB8AC-8215-47BF-B4BE-7C4F807D5718}" destId="{DCD97BA4-8FC8-4434-82CA-8CBD5522E9EF}" srcOrd="1" destOrd="0" presId="urn:microsoft.com/office/officeart/2005/8/layout/target2"/>
    <dgm:cxn modelId="{B872F686-02C3-49B9-AD6B-6D31FFE3CCE1}" type="presParOf" srcId="{DCD97BA4-8FC8-4434-82CA-8CBD5522E9EF}" destId="{4ED66851-5F31-4F44-B92A-D0C7FBBEBA7E}" srcOrd="0" destOrd="0" presId="urn:microsoft.com/office/officeart/2005/8/layout/target2"/>
    <dgm:cxn modelId="{CF9A0377-E5B0-4ABF-A0BF-E975C5B87621}" type="presParOf" srcId="{DCD97BA4-8FC8-4434-82CA-8CBD5522E9EF}" destId="{D6237101-E4B5-4C94-A357-FE084B8276A4}" srcOrd="1" destOrd="0" presId="urn:microsoft.com/office/officeart/2005/8/layout/target2"/>
    <dgm:cxn modelId="{BDF1AE30-BFC8-4ACC-8524-393796A1C350}" type="presParOf" srcId="{DCD97BA4-8FC8-4434-82CA-8CBD5522E9EF}" destId="{8A539193-6B3A-4C28-A29E-56B96FBFB826}" srcOrd="2" destOrd="0" presId="urn:microsoft.com/office/officeart/2005/8/layout/target2"/>
    <dgm:cxn modelId="{E760B70A-2CF0-416C-9A48-B9FCBAFD3F44}" type="presParOf" srcId="{DCD97BA4-8FC8-4434-82CA-8CBD5522E9EF}" destId="{03C56BBF-C0B0-48DD-BD39-FC93EC8383B6}" srcOrd="3" destOrd="0" presId="urn:microsoft.com/office/officeart/2005/8/layout/target2"/>
    <dgm:cxn modelId="{DCE5A6DA-9E97-4154-AF89-EC5BF7EFF854}" type="presParOf" srcId="{DCD97BA4-8FC8-4434-82CA-8CBD5522E9EF}" destId="{161534DB-51A4-462F-9628-49355C2EB5B1}" srcOrd="4" destOrd="0" presId="urn:microsoft.com/office/officeart/2005/8/layout/target2"/>
    <dgm:cxn modelId="{26BE6D9F-882A-4F62-9540-A1DA12AFA0B9}" type="presParOf" srcId="{DCD97BA4-8FC8-4434-82CA-8CBD5522E9EF}" destId="{1943E794-3E3F-45E9-9C0E-141A9795FE48}" srcOrd="5" destOrd="0" presId="urn:microsoft.com/office/officeart/2005/8/layout/target2"/>
    <dgm:cxn modelId="{E30BE87F-4762-480B-B5C4-056FA3D98166}" type="presParOf" srcId="{DCD97BA4-8FC8-4434-82CA-8CBD5522E9EF}" destId="{BDCCC7B2-40D2-4F65-81ED-B4806C8EA78F}" srcOrd="6" destOrd="0" presId="urn:microsoft.com/office/officeart/2005/8/layout/target2"/>
    <dgm:cxn modelId="{05D1A102-D204-4EFE-8D23-B44B7D4973F4}" type="presParOf" srcId="{DCD97BA4-8FC8-4434-82CA-8CBD5522E9EF}" destId="{20DE92CF-B1C9-47FF-A293-668D414652A3}" srcOrd="7" destOrd="0" presId="urn:microsoft.com/office/officeart/2005/8/layout/target2"/>
    <dgm:cxn modelId="{23D112DA-8163-48C4-8A5C-F1598FEB1B1F}" type="presParOf" srcId="{DCD97BA4-8FC8-4434-82CA-8CBD5522E9EF}" destId="{AAC67BC7-A8C7-4084-A349-144604BE061F}"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8CC262-F62B-4D51-B758-D990EDB6350B}"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fr-FR"/>
        </a:p>
      </dgm:t>
    </dgm:pt>
    <dgm:pt modelId="{189DFF78-F4C6-4996-BE52-C86C7F227B80}">
      <dgm:prSet phldrT="[Texte]"/>
      <dgm:spPr/>
      <dgm:t>
        <a:bodyPr/>
        <a:lstStyle/>
        <a:p>
          <a:pPr rtl="1"/>
          <a:r>
            <a:rPr lang="fr-FR" b="0" dirty="0" smtClean="0"/>
            <a:t>                  </a:t>
          </a:r>
          <a:r>
            <a:rPr lang="ar-MA" b="1" dirty="0" smtClean="0"/>
            <a:t>المجال الثاني: تبسيط الإجراءات والمساطر</a:t>
          </a:r>
          <a:endParaRPr lang="fr-FR" b="1" dirty="0"/>
        </a:p>
      </dgm:t>
    </dgm:pt>
    <dgm:pt modelId="{FDF21754-B2E3-4B0A-BA76-7C055BE997E3}" type="parTrans" cxnId="{B27E0348-C836-40F6-ADD0-19B86E9EFBD5}">
      <dgm:prSet/>
      <dgm:spPr/>
      <dgm:t>
        <a:bodyPr/>
        <a:lstStyle/>
        <a:p>
          <a:pPr rtl="1"/>
          <a:endParaRPr lang="fr-FR" b="0"/>
        </a:p>
      </dgm:t>
    </dgm:pt>
    <dgm:pt modelId="{442F8378-F5CB-4F16-A21D-DB933A146F75}" type="sibTrans" cxnId="{B27E0348-C836-40F6-ADD0-19B86E9EFBD5}">
      <dgm:prSet/>
      <dgm:spPr/>
      <dgm:t>
        <a:bodyPr/>
        <a:lstStyle/>
        <a:p>
          <a:pPr rtl="1"/>
          <a:endParaRPr lang="fr-FR" b="0"/>
        </a:p>
      </dgm:t>
    </dgm:pt>
    <dgm:pt modelId="{452B5384-4FA5-48FD-95B7-8FBF43411BF8}">
      <dgm:prSet phldrT="[Texte]" custT="1"/>
      <dgm:spPr>
        <a:solidFill>
          <a:schemeClr val="bg1"/>
        </a:solidFill>
      </dgm:spPr>
      <dgm:t>
        <a:bodyPr tIns="0"/>
        <a:lstStyle/>
        <a:p>
          <a:pPr marL="0" indent="0" algn="ctr" rtl="1">
            <a:tabLst/>
          </a:pPr>
          <a:r>
            <a:rPr lang="ar-MA" sz="4000" b="1" spc="-100" baseline="0" dirty="0" smtClean="0">
              <a:solidFill>
                <a:schemeClr val="tx2"/>
              </a:solidFill>
            </a:rPr>
            <a:t>البرنامج </a:t>
          </a:r>
          <a:r>
            <a:rPr lang="fr-MA" sz="4000" b="1" spc="-100" baseline="0" dirty="0" smtClean="0">
              <a:solidFill>
                <a:schemeClr val="tx2"/>
              </a:solidFill>
            </a:rPr>
            <a:t>5</a:t>
          </a:r>
          <a:r>
            <a:rPr lang="ar-MA" sz="4000" b="1" spc="-100" baseline="0" dirty="0" smtClean="0">
              <a:solidFill>
                <a:schemeClr val="tx2"/>
              </a:solidFill>
            </a:rPr>
            <a:t>: رقمنة المقررات القضائية الالكترونية وتنفيذها</a:t>
          </a:r>
          <a:endParaRPr lang="fr-FR" sz="4000" b="1" spc="-100" baseline="0" dirty="0" smtClean="0">
            <a:solidFill>
              <a:schemeClr val="tx2"/>
            </a:solidFill>
          </a:endParaRPr>
        </a:p>
      </dgm:t>
    </dgm:pt>
    <dgm:pt modelId="{8D7FC3B0-8DA3-4575-9280-A1BA9E244B2B}" type="parTrans" cxnId="{DFD12A92-0EA2-47F9-8F73-26063385A390}">
      <dgm:prSet/>
      <dgm:spPr/>
      <dgm:t>
        <a:bodyPr/>
        <a:lstStyle/>
        <a:p>
          <a:pPr rtl="1"/>
          <a:endParaRPr lang="fr-FR" b="0"/>
        </a:p>
      </dgm:t>
    </dgm:pt>
    <dgm:pt modelId="{5605250B-9B3A-495F-BC31-56A4E7B1B0A5}" type="sibTrans" cxnId="{DFD12A92-0EA2-47F9-8F73-26063385A390}">
      <dgm:prSet/>
      <dgm:spPr/>
      <dgm:t>
        <a:bodyPr/>
        <a:lstStyle/>
        <a:p>
          <a:pPr rtl="1"/>
          <a:endParaRPr lang="fr-FR" b="0"/>
        </a:p>
      </dgm:t>
    </dgm:pt>
    <dgm:pt modelId="{CE2948B6-24F1-4B73-9359-CE090185B294}">
      <dgm:prSet phldrT="[Texte]"/>
      <dgm:spPr/>
      <dgm:t>
        <a:bodyPr/>
        <a:lstStyle/>
        <a:p>
          <a:pPr rtl="1"/>
          <a:endParaRPr lang="fr-FR" b="0" dirty="0"/>
        </a:p>
      </dgm:t>
    </dgm:pt>
    <dgm:pt modelId="{7C0B1C0D-53D2-43E9-9CB8-245A9805CF48}" type="parTrans" cxnId="{8CE52EC2-D985-4CF7-AF97-10FE013F7420}">
      <dgm:prSet/>
      <dgm:spPr/>
      <dgm:t>
        <a:bodyPr/>
        <a:lstStyle/>
        <a:p>
          <a:pPr rtl="1"/>
          <a:endParaRPr lang="fr-FR" b="0"/>
        </a:p>
      </dgm:t>
    </dgm:pt>
    <dgm:pt modelId="{8C24F2FF-1B03-4036-8199-ADBE12087EDA}" type="sibTrans" cxnId="{8CE52EC2-D985-4CF7-AF97-10FE013F7420}">
      <dgm:prSet/>
      <dgm:spPr/>
      <dgm:t>
        <a:bodyPr/>
        <a:lstStyle/>
        <a:p>
          <a:pPr rtl="1"/>
          <a:endParaRPr lang="fr-FR" b="0"/>
        </a:p>
      </dgm:t>
    </dgm:pt>
    <dgm:pt modelId="{7831AA53-135A-49F5-A94A-227EF51E74ED}">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ملف التنفيذ الإلكتروني</a:t>
          </a:r>
          <a:endParaRPr lang="fr-FR" sz="2800" b="1" dirty="0">
            <a:solidFill>
              <a:schemeClr val="tx2"/>
            </a:solidFill>
            <a:effectLst/>
            <a:latin typeface="Calibri" panose="020F0502020204030204" pitchFamily="34" charset="0"/>
            <a:ea typeface="Calibri" panose="020F0502020204030204" pitchFamily="34" charset="0"/>
            <a:cs typeface="+mn-cs"/>
          </a:endParaRPr>
        </a:p>
      </dgm:t>
    </dgm:pt>
    <dgm:pt modelId="{CBFDC066-9A20-477F-8EBF-9D9284C53F72}" type="parTrans" cxnId="{52CCD5D7-C542-48B6-B44A-DEB04683345C}">
      <dgm:prSet/>
      <dgm:spPr/>
      <dgm:t>
        <a:bodyPr/>
        <a:lstStyle/>
        <a:p>
          <a:pPr rtl="1"/>
          <a:endParaRPr lang="fr-FR" b="0"/>
        </a:p>
      </dgm:t>
    </dgm:pt>
    <dgm:pt modelId="{34FA8DAB-93C8-46F4-AD64-4B899EE59944}" type="sibTrans" cxnId="{52CCD5D7-C542-48B6-B44A-DEB04683345C}">
      <dgm:prSet/>
      <dgm:spPr/>
      <dgm:t>
        <a:bodyPr/>
        <a:lstStyle/>
        <a:p>
          <a:pPr rtl="1"/>
          <a:endParaRPr lang="fr-FR" b="0"/>
        </a:p>
      </dgm:t>
    </dgm:pt>
    <dgm:pt modelId="{D1A54DB1-D1FF-43F1-BBC8-D9BD87FD0A98}">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ملف التنفيذ الإلكتروني لتحصيل الغرامات والادانات النقدية</a:t>
          </a:r>
          <a:endParaRPr lang="fr-FR" sz="2800" b="1" dirty="0">
            <a:solidFill>
              <a:schemeClr val="tx2"/>
            </a:solidFill>
            <a:latin typeface="Calibri" panose="020F0502020204030204" pitchFamily="34" charset="0"/>
            <a:ea typeface="Calibri" panose="020F0502020204030204" pitchFamily="34" charset="0"/>
            <a:cs typeface="Arial" panose="020B0604020202020204" pitchFamily="34" charset="0"/>
          </a:endParaRPr>
        </a:p>
      </dgm:t>
    </dgm:pt>
    <dgm:pt modelId="{75E34A57-8A4F-4D52-B523-5FF830C57E70}" type="parTrans" cxnId="{CFE7D3EC-EC9E-46E8-A476-14902D09F99F}">
      <dgm:prSet/>
      <dgm:spPr/>
      <dgm:t>
        <a:bodyPr/>
        <a:lstStyle/>
        <a:p>
          <a:endParaRPr lang="fr-FR" b="0"/>
        </a:p>
      </dgm:t>
    </dgm:pt>
    <dgm:pt modelId="{8DD17328-80DA-43D3-AB88-AF05A12491C1}" type="sibTrans" cxnId="{CFE7D3EC-EC9E-46E8-A476-14902D09F99F}">
      <dgm:prSet/>
      <dgm:spPr/>
      <dgm:t>
        <a:bodyPr/>
        <a:lstStyle/>
        <a:p>
          <a:endParaRPr lang="fr-FR" b="0"/>
        </a:p>
      </dgm:t>
    </dgm:pt>
    <dgm:pt modelId="{98C04260-5D5B-4AB3-AFFD-1289F00945E9}">
      <dgm:prSet custT="1"/>
      <dgm:spPr>
        <a:solidFill>
          <a:srgbClr val="FFC000"/>
        </a:solidFill>
      </dgm:spPr>
      <dgm:t>
        <a:bodyPr/>
        <a:lstStyle/>
        <a:p>
          <a:pPr rtl="1"/>
          <a:r>
            <a:rPr lang="ar-MA" sz="2800" b="1" dirty="0" smtClean="0">
              <a:solidFill>
                <a:schemeClr val="tx2"/>
              </a:solidFill>
              <a:latin typeface="Calibri" panose="020F0502020204030204" pitchFamily="34" charset="0"/>
              <a:ea typeface="Calibri" panose="020F0502020204030204" pitchFamily="34" charset="0"/>
            </a:rPr>
            <a:t>ملف التنفيذ الإلكتروني للأحكام السالبة للحرية</a:t>
          </a:r>
        </a:p>
      </dgm:t>
    </dgm:pt>
    <dgm:pt modelId="{329B88BC-70EC-42C6-BBD4-1FDC3C8DEBF1}" type="parTrans" cxnId="{8828AF01-F69B-4548-A03B-BAFDC36629EF}">
      <dgm:prSet/>
      <dgm:spPr/>
      <dgm:t>
        <a:bodyPr/>
        <a:lstStyle/>
        <a:p>
          <a:endParaRPr lang="fr-FR" b="0"/>
        </a:p>
      </dgm:t>
    </dgm:pt>
    <dgm:pt modelId="{10D5A14E-A66C-415A-9532-E246F176D8FD}" type="sibTrans" cxnId="{8828AF01-F69B-4548-A03B-BAFDC36629EF}">
      <dgm:prSet/>
      <dgm:spPr/>
      <dgm:t>
        <a:bodyPr/>
        <a:lstStyle/>
        <a:p>
          <a:endParaRPr lang="fr-FR" b="0"/>
        </a:p>
      </dgm:t>
    </dgm:pt>
    <dgm:pt modelId="{526B138A-C6A2-46C3-A5E6-B4E6F0F45A3D}" type="pres">
      <dgm:prSet presAssocID="{F18CC262-F62B-4D51-B758-D990EDB6350B}" presName="Name0" presStyleCnt="0">
        <dgm:presLayoutVars>
          <dgm:chMax val="3"/>
          <dgm:chPref val="1"/>
          <dgm:dir val="rev"/>
          <dgm:animLvl val="lvl"/>
          <dgm:resizeHandles/>
        </dgm:presLayoutVars>
      </dgm:prSet>
      <dgm:spPr/>
      <dgm:t>
        <a:bodyPr/>
        <a:lstStyle/>
        <a:p>
          <a:endParaRPr lang="fr-FR"/>
        </a:p>
      </dgm:t>
    </dgm:pt>
    <dgm:pt modelId="{8BF5CBD0-9CAA-4FA4-9FE5-1105B703F9A7}" type="pres">
      <dgm:prSet presAssocID="{F18CC262-F62B-4D51-B758-D990EDB6350B}" presName="outerBox" presStyleCnt="0"/>
      <dgm:spPr/>
    </dgm:pt>
    <dgm:pt modelId="{57596F62-0F51-443D-BA6E-3054B7C906AE}" type="pres">
      <dgm:prSet presAssocID="{F18CC262-F62B-4D51-B758-D990EDB6350B}" presName="outerBoxParent" presStyleLbl="node1" presStyleIdx="0" presStyleCnt="3"/>
      <dgm:spPr/>
      <dgm:t>
        <a:bodyPr/>
        <a:lstStyle/>
        <a:p>
          <a:endParaRPr lang="fr-FR"/>
        </a:p>
      </dgm:t>
    </dgm:pt>
    <dgm:pt modelId="{6CCC5E61-7301-492B-9DD9-0EC6047064B9}" type="pres">
      <dgm:prSet presAssocID="{F18CC262-F62B-4D51-B758-D990EDB6350B}" presName="outerBoxChildren" presStyleCnt="0"/>
      <dgm:spPr/>
    </dgm:pt>
    <dgm:pt modelId="{23EC7F44-9ED7-4247-945E-3EA0D5E2E8C7}" type="pres">
      <dgm:prSet presAssocID="{F18CC262-F62B-4D51-B758-D990EDB6350B}" presName="middleBox" presStyleCnt="0"/>
      <dgm:spPr/>
    </dgm:pt>
    <dgm:pt modelId="{9E39EAE4-9DC3-430F-A04E-ED9AAA462EB4}" type="pres">
      <dgm:prSet presAssocID="{F18CC262-F62B-4D51-B758-D990EDB6350B}" presName="middleBoxParent" presStyleLbl="node1" presStyleIdx="1" presStyleCnt="3"/>
      <dgm:spPr/>
      <dgm:t>
        <a:bodyPr/>
        <a:lstStyle/>
        <a:p>
          <a:endParaRPr lang="fr-FR"/>
        </a:p>
      </dgm:t>
    </dgm:pt>
    <dgm:pt modelId="{650EB2B0-4BF1-42A0-A0AD-D385FAC9618D}" type="pres">
      <dgm:prSet presAssocID="{F18CC262-F62B-4D51-B758-D990EDB6350B}" presName="middleBoxChildren" presStyleCnt="0"/>
      <dgm:spPr/>
    </dgm:pt>
    <dgm:pt modelId="{96CDB8AC-8215-47BF-B4BE-7C4F807D5718}" type="pres">
      <dgm:prSet presAssocID="{F18CC262-F62B-4D51-B758-D990EDB6350B}" presName="centerBox" presStyleCnt="0"/>
      <dgm:spPr/>
    </dgm:pt>
    <dgm:pt modelId="{C145C112-35A4-4984-B58A-0080E37801DD}" type="pres">
      <dgm:prSet presAssocID="{F18CC262-F62B-4D51-B758-D990EDB6350B}" presName="centerBoxParent" presStyleLbl="node1" presStyleIdx="2" presStyleCnt="3"/>
      <dgm:spPr/>
      <dgm:t>
        <a:bodyPr/>
        <a:lstStyle/>
        <a:p>
          <a:endParaRPr lang="fr-FR"/>
        </a:p>
      </dgm:t>
    </dgm:pt>
    <dgm:pt modelId="{DCD97BA4-8FC8-4434-82CA-8CBD5522E9EF}" type="pres">
      <dgm:prSet presAssocID="{F18CC262-F62B-4D51-B758-D990EDB6350B}" presName="centerBoxChildren" presStyleCnt="0"/>
      <dgm:spPr/>
    </dgm:pt>
    <dgm:pt modelId="{C20B13C3-2E46-4AAC-B337-8DFC6C8F533E}" type="pres">
      <dgm:prSet presAssocID="{7831AA53-135A-49F5-A94A-227EF51E74ED}" presName="cChild" presStyleLbl="fgAcc1" presStyleIdx="0" presStyleCnt="3" custScaleX="26618" custScaleY="184156" custLinFactX="-3718" custLinFactNeighborX="-100000" custLinFactNeighborY="-43132">
        <dgm:presLayoutVars>
          <dgm:bulletEnabled val="1"/>
        </dgm:presLayoutVars>
      </dgm:prSet>
      <dgm:spPr/>
      <dgm:t>
        <a:bodyPr/>
        <a:lstStyle/>
        <a:p>
          <a:endParaRPr lang="fr-FR"/>
        </a:p>
      </dgm:t>
    </dgm:pt>
    <dgm:pt modelId="{70593DB8-6612-4FEF-A54D-C753638EEB60}" type="pres">
      <dgm:prSet presAssocID="{34FA8DAB-93C8-46F4-AD64-4B899EE59944}" presName="centerSibTrans" presStyleCnt="0"/>
      <dgm:spPr/>
    </dgm:pt>
    <dgm:pt modelId="{8D05C18A-4297-4E6A-ACDB-021ADD3DA0D3}" type="pres">
      <dgm:prSet presAssocID="{D1A54DB1-D1FF-43F1-BBC8-D9BD87FD0A98}" presName="cChild" presStyleLbl="fgAcc1" presStyleIdx="1" presStyleCnt="3" custScaleX="26618" custScaleY="184156" custLinFactX="-6453" custLinFactNeighborX="-100000" custLinFactNeighborY="-43132">
        <dgm:presLayoutVars>
          <dgm:bulletEnabled val="1"/>
        </dgm:presLayoutVars>
      </dgm:prSet>
      <dgm:spPr/>
      <dgm:t>
        <a:bodyPr/>
        <a:lstStyle/>
        <a:p>
          <a:endParaRPr lang="fr-FR"/>
        </a:p>
      </dgm:t>
    </dgm:pt>
    <dgm:pt modelId="{796E3893-AE76-487C-9F82-2DD65CA8DB27}" type="pres">
      <dgm:prSet presAssocID="{8DD17328-80DA-43D3-AB88-AF05A12491C1}" presName="centerSibTrans" presStyleCnt="0"/>
      <dgm:spPr/>
    </dgm:pt>
    <dgm:pt modelId="{B82ECEC2-5D5D-4F7F-B96B-DB9774A6DB98}" type="pres">
      <dgm:prSet presAssocID="{98C04260-5D5B-4AB3-AFFD-1289F00945E9}" presName="cChild" presStyleLbl="fgAcc1" presStyleIdx="2" presStyleCnt="3" custScaleX="26618" custScaleY="184156" custLinFactX="-9464" custLinFactNeighborX="-100000" custLinFactNeighborY="-43132">
        <dgm:presLayoutVars>
          <dgm:bulletEnabled val="1"/>
        </dgm:presLayoutVars>
      </dgm:prSet>
      <dgm:spPr/>
      <dgm:t>
        <a:bodyPr/>
        <a:lstStyle/>
        <a:p>
          <a:endParaRPr lang="fr-FR"/>
        </a:p>
      </dgm:t>
    </dgm:pt>
  </dgm:ptLst>
  <dgm:cxnLst>
    <dgm:cxn modelId="{B27E0348-C836-40F6-ADD0-19B86E9EFBD5}" srcId="{F18CC262-F62B-4D51-B758-D990EDB6350B}" destId="{189DFF78-F4C6-4996-BE52-C86C7F227B80}" srcOrd="0" destOrd="0" parTransId="{FDF21754-B2E3-4B0A-BA76-7C055BE997E3}" sibTransId="{442F8378-F5CB-4F16-A21D-DB933A146F75}"/>
    <dgm:cxn modelId="{8828AF01-F69B-4548-A03B-BAFDC36629EF}" srcId="{CE2948B6-24F1-4B73-9359-CE090185B294}" destId="{98C04260-5D5B-4AB3-AFFD-1289F00945E9}" srcOrd="2" destOrd="0" parTransId="{329B88BC-70EC-42C6-BBD4-1FDC3C8DEBF1}" sibTransId="{10D5A14E-A66C-415A-9532-E246F176D8FD}"/>
    <dgm:cxn modelId="{80AD3DA9-68FA-461E-B607-6F54CD524C04}" type="presOf" srcId="{CE2948B6-24F1-4B73-9359-CE090185B294}" destId="{C145C112-35A4-4984-B58A-0080E37801DD}" srcOrd="0" destOrd="0" presId="urn:microsoft.com/office/officeart/2005/8/layout/target2"/>
    <dgm:cxn modelId="{DFD12A92-0EA2-47F9-8F73-26063385A390}" srcId="{F18CC262-F62B-4D51-B758-D990EDB6350B}" destId="{452B5384-4FA5-48FD-95B7-8FBF43411BF8}" srcOrd="1" destOrd="0" parTransId="{8D7FC3B0-8DA3-4575-9280-A1BA9E244B2B}" sibTransId="{5605250B-9B3A-495F-BC31-56A4E7B1B0A5}"/>
    <dgm:cxn modelId="{2284283B-1F3C-4B39-A6DC-FC94C8645335}" type="presOf" srcId="{D1A54DB1-D1FF-43F1-BBC8-D9BD87FD0A98}" destId="{8D05C18A-4297-4E6A-ACDB-021ADD3DA0D3}" srcOrd="0" destOrd="0" presId="urn:microsoft.com/office/officeart/2005/8/layout/target2"/>
    <dgm:cxn modelId="{8E58358E-03CD-486D-9EF9-FA3E5BAA9BE3}" type="presOf" srcId="{98C04260-5D5B-4AB3-AFFD-1289F00945E9}" destId="{B82ECEC2-5D5D-4F7F-B96B-DB9774A6DB98}" srcOrd="0" destOrd="0" presId="urn:microsoft.com/office/officeart/2005/8/layout/target2"/>
    <dgm:cxn modelId="{8CE52EC2-D985-4CF7-AF97-10FE013F7420}" srcId="{F18CC262-F62B-4D51-B758-D990EDB6350B}" destId="{CE2948B6-24F1-4B73-9359-CE090185B294}" srcOrd="2" destOrd="0" parTransId="{7C0B1C0D-53D2-43E9-9CB8-245A9805CF48}" sibTransId="{8C24F2FF-1B03-4036-8199-ADBE12087EDA}"/>
    <dgm:cxn modelId="{CFE7D3EC-EC9E-46E8-A476-14902D09F99F}" srcId="{CE2948B6-24F1-4B73-9359-CE090185B294}" destId="{D1A54DB1-D1FF-43F1-BBC8-D9BD87FD0A98}" srcOrd="1" destOrd="0" parTransId="{75E34A57-8A4F-4D52-B523-5FF830C57E70}" sibTransId="{8DD17328-80DA-43D3-AB88-AF05A12491C1}"/>
    <dgm:cxn modelId="{9649FC97-95AA-402C-A1FB-1D15C9C462D4}" type="presOf" srcId="{452B5384-4FA5-48FD-95B7-8FBF43411BF8}" destId="{9E39EAE4-9DC3-430F-A04E-ED9AAA462EB4}" srcOrd="0" destOrd="0" presId="urn:microsoft.com/office/officeart/2005/8/layout/target2"/>
    <dgm:cxn modelId="{8CCAE5C7-B81A-4BB9-8807-C3C8C4146C0B}" type="presOf" srcId="{189DFF78-F4C6-4996-BE52-C86C7F227B80}" destId="{57596F62-0F51-443D-BA6E-3054B7C906AE}" srcOrd="0" destOrd="0" presId="urn:microsoft.com/office/officeart/2005/8/layout/target2"/>
    <dgm:cxn modelId="{9983CAE8-C98A-4021-A381-9D94D2C4D696}" type="presOf" srcId="{F18CC262-F62B-4D51-B758-D990EDB6350B}" destId="{526B138A-C6A2-46C3-A5E6-B4E6F0F45A3D}" srcOrd="0" destOrd="0" presId="urn:microsoft.com/office/officeart/2005/8/layout/target2"/>
    <dgm:cxn modelId="{52CCD5D7-C542-48B6-B44A-DEB04683345C}" srcId="{CE2948B6-24F1-4B73-9359-CE090185B294}" destId="{7831AA53-135A-49F5-A94A-227EF51E74ED}" srcOrd="0" destOrd="0" parTransId="{CBFDC066-9A20-477F-8EBF-9D9284C53F72}" sibTransId="{34FA8DAB-93C8-46F4-AD64-4B899EE59944}"/>
    <dgm:cxn modelId="{137F8677-B43E-43DD-B690-1E6860BE98AF}" type="presOf" srcId="{7831AA53-135A-49F5-A94A-227EF51E74ED}" destId="{C20B13C3-2E46-4AAC-B337-8DFC6C8F533E}" srcOrd="0" destOrd="0" presId="urn:microsoft.com/office/officeart/2005/8/layout/target2"/>
    <dgm:cxn modelId="{DFC50CCF-14B9-4220-9853-8FED3C003AD1}" type="presParOf" srcId="{526B138A-C6A2-46C3-A5E6-B4E6F0F45A3D}" destId="{8BF5CBD0-9CAA-4FA4-9FE5-1105B703F9A7}" srcOrd="0" destOrd="0" presId="urn:microsoft.com/office/officeart/2005/8/layout/target2"/>
    <dgm:cxn modelId="{78B18039-48FE-499A-97FD-B59679EF4195}" type="presParOf" srcId="{8BF5CBD0-9CAA-4FA4-9FE5-1105B703F9A7}" destId="{57596F62-0F51-443D-BA6E-3054B7C906AE}" srcOrd="0" destOrd="0" presId="urn:microsoft.com/office/officeart/2005/8/layout/target2"/>
    <dgm:cxn modelId="{664C5D53-1DDD-47F5-8DAA-62326494D9D2}" type="presParOf" srcId="{8BF5CBD0-9CAA-4FA4-9FE5-1105B703F9A7}" destId="{6CCC5E61-7301-492B-9DD9-0EC6047064B9}" srcOrd="1" destOrd="0" presId="urn:microsoft.com/office/officeart/2005/8/layout/target2"/>
    <dgm:cxn modelId="{25B47F4A-958D-401F-BEA1-8569837F4844}" type="presParOf" srcId="{526B138A-C6A2-46C3-A5E6-B4E6F0F45A3D}" destId="{23EC7F44-9ED7-4247-945E-3EA0D5E2E8C7}" srcOrd="1" destOrd="0" presId="urn:microsoft.com/office/officeart/2005/8/layout/target2"/>
    <dgm:cxn modelId="{AF1429F7-7F80-4335-80DF-267DB447F20D}" type="presParOf" srcId="{23EC7F44-9ED7-4247-945E-3EA0D5E2E8C7}" destId="{9E39EAE4-9DC3-430F-A04E-ED9AAA462EB4}" srcOrd="0" destOrd="0" presId="urn:microsoft.com/office/officeart/2005/8/layout/target2"/>
    <dgm:cxn modelId="{8E02AEBC-B9E6-47DE-87CA-1499B0475E47}" type="presParOf" srcId="{23EC7F44-9ED7-4247-945E-3EA0D5E2E8C7}" destId="{650EB2B0-4BF1-42A0-A0AD-D385FAC9618D}" srcOrd="1" destOrd="0" presId="urn:microsoft.com/office/officeart/2005/8/layout/target2"/>
    <dgm:cxn modelId="{26BEDD5F-E98D-4B95-B525-EABE9978F613}" type="presParOf" srcId="{526B138A-C6A2-46C3-A5E6-B4E6F0F45A3D}" destId="{96CDB8AC-8215-47BF-B4BE-7C4F807D5718}" srcOrd="2" destOrd="0" presId="urn:microsoft.com/office/officeart/2005/8/layout/target2"/>
    <dgm:cxn modelId="{FA209C25-B071-48D5-ABD1-C71AFBA4AD2B}" type="presParOf" srcId="{96CDB8AC-8215-47BF-B4BE-7C4F807D5718}" destId="{C145C112-35A4-4984-B58A-0080E37801DD}" srcOrd="0" destOrd="0" presId="urn:microsoft.com/office/officeart/2005/8/layout/target2"/>
    <dgm:cxn modelId="{EDA58EF9-C9C3-47D6-BC78-B998C096D960}" type="presParOf" srcId="{96CDB8AC-8215-47BF-B4BE-7C4F807D5718}" destId="{DCD97BA4-8FC8-4434-82CA-8CBD5522E9EF}" srcOrd="1" destOrd="0" presId="urn:microsoft.com/office/officeart/2005/8/layout/target2"/>
    <dgm:cxn modelId="{9DBB548F-8B12-4374-9F00-88498548030D}" type="presParOf" srcId="{DCD97BA4-8FC8-4434-82CA-8CBD5522E9EF}" destId="{C20B13C3-2E46-4AAC-B337-8DFC6C8F533E}" srcOrd="0" destOrd="0" presId="urn:microsoft.com/office/officeart/2005/8/layout/target2"/>
    <dgm:cxn modelId="{8C5D0CE3-E9D3-4EA3-A9A3-E55C955F13A2}" type="presParOf" srcId="{DCD97BA4-8FC8-4434-82CA-8CBD5522E9EF}" destId="{70593DB8-6612-4FEF-A54D-C753638EEB60}" srcOrd="1" destOrd="0" presId="urn:microsoft.com/office/officeart/2005/8/layout/target2"/>
    <dgm:cxn modelId="{A9D497AE-8434-4819-B2D5-41AC6530EA90}" type="presParOf" srcId="{DCD97BA4-8FC8-4434-82CA-8CBD5522E9EF}" destId="{8D05C18A-4297-4E6A-ACDB-021ADD3DA0D3}" srcOrd="2" destOrd="0" presId="urn:microsoft.com/office/officeart/2005/8/layout/target2"/>
    <dgm:cxn modelId="{8CDD2BC0-96A6-4DBD-A8DB-9A4A187F7D7D}" type="presParOf" srcId="{DCD97BA4-8FC8-4434-82CA-8CBD5522E9EF}" destId="{796E3893-AE76-487C-9F82-2DD65CA8DB27}" srcOrd="3" destOrd="0" presId="urn:microsoft.com/office/officeart/2005/8/layout/target2"/>
    <dgm:cxn modelId="{91F53FA9-1E1A-485C-B55A-75F8594EBC7D}" type="presParOf" srcId="{DCD97BA4-8FC8-4434-82CA-8CBD5522E9EF}" destId="{B82ECEC2-5D5D-4F7F-B96B-DB9774A6DB98}"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8CC262-F62B-4D51-B758-D990EDB6350B}"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fr-FR"/>
        </a:p>
      </dgm:t>
    </dgm:pt>
    <dgm:pt modelId="{189DFF78-F4C6-4996-BE52-C86C7F227B80}">
      <dgm:prSet phldrT="[Texte]" custT="1"/>
      <dgm:spPr/>
      <dgm:t>
        <a:bodyPr/>
        <a:lstStyle/>
        <a:p>
          <a:pPr algn="l" rtl="1"/>
          <a:r>
            <a:rPr lang="ar-MA" sz="3600" b="1" dirty="0" smtClean="0"/>
            <a:t>المجال الرابع: نشر المعلومة القانونية والقضائية</a:t>
          </a:r>
          <a:endParaRPr lang="fr-FR" sz="3600" b="1" dirty="0"/>
        </a:p>
      </dgm:t>
    </dgm:pt>
    <dgm:pt modelId="{FDF21754-B2E3-4B0A-BA76-7C055BE997E3}" type="parTrans" cxnId="{B27E0348-C836-40F6-ADD0-19B86E9EFBD5}">
      <dgm:prSet/>
      <dgm:spPr/>
      <dgm:t>
        <a:bodyPr/>
        <a:lstStyle/>
        <a:p>
          <a:pPr rtl="1"/>
          <a:endParaRPr lang="fr-FR" b="0"/>
        </a:p>
      </dgm:t>
    </dgm:pt>
    <dgm:pt modelId="{442F8378-F5CB-4F16-A21D-DB933A146F75}" type="sibTrans" cxnId="{B27E0348-C836-40F6-ADD0-19B86E9EFBD5}">
      <dgm:prSet/>
      <dgm:spPr/>
      <dgm:t>
        <a:bodyPr/>
        <a:lstStyle/>
        <a:p>
          <a:pPr rtl="1"/>
          <a:endParaRPr lang="fr-FR" b="0"/>
        </a:p>
      </dgm:t>
    </dgm:pt>
    <dgm:pt modelId="{452B5384-4FA5-48FD-95B7-8FBF43411BF8}">
      <dgm:prSet phldrT="[Texte]"/>
      <dgm:spPr>
        <a:solidFill>
          <a:schemeClr val="bg1"/>
        </a:solidFill>
      </dgm:spPr>
      <dgm:t>
        <a:bodyPr/>
        <a:lstStyle/>
        <a:p>
          <a:pPr algn="ctr" rtl="1"/>
          <a:r>
            <a:rPr lang="ar-MA" b="1" dirty="0" smtClean="0">
              <a:solidFill>
                <a:schemeClr val="tx2"/>
              </a:solidFill>
            </a:rPr>
            <a:t>البرنامج </a:t>
          </a:r>
          <a:r>
            <a:rPr lang="fr-MA" b="1" dirty="0" smtClean="0">
              <a:solidFill>
                <a:schemeClr val="tx2"/>
              </a:solidFill>
            </a:rPr>
            <a:t>6</a:t>
          </a:r>
          <a:r>
            <a:rPr lang="ar-MA" b="1" dirty="0" smtClean="0">
              <a:solidFill>
                <a:schemeClr val="tx2"/>
              </a:solidFill>
            </a:rPr>
            <a:t>: نشر</a:t>
          </a:r>
          <a:r>
            <a:rPr lang="ar-MA" b="1" dirty="0" smtClean="0"/>
            <a:t> </a:t>
          </a:r>
          <a:r>
            <a:rPr lang="ar-MA" b="1" dirty="0" smtClean="0">
              <a:solidFill>
                <a:schemeClr val="tx2"/>
              </a:solidFill>
            </a:rPr>
            <a:t>المعلومة القانونية والقضائية</a:t>
          </a:r>
          <a:endParaRPr lang="fr-FR" b="1" dirty="0" smtClean="0">
            <a:solidFill>
              <a:schemeClr val="tx2"/>
            </a:solidFill>
          </a:endParaRPr>
        </a:p>
      </dgm:t>
    </dgm:pt>
    <dgm:pt modelId="{8D7FC3B0-8DA3-4575-9280-A1BA9E244B2B}" type="parTrans" cxnId="{DFD12A92-0EA2-47F9-8F73-26063385A390}">
      <dgm:prSet/>
      <dgm:spPr/>
      <dgm:t>
        <a:bodyPr/>
        <a:lstStyle/>
        <a:p>
          <a:pPr rtl="1"/>
          <a:endParaRPr lang="fr-FR" b="0"/>
        </a:p>
      </dgm:t>
    </dgm:pt>
    <dgm:pt modelId="{5605250B-9B3A-495F-BC31-56A4E7B1B0A5}" type="sibTrans" cxnId="{DFD12A92-0EA2-47F9-8F73-26063385A390}">
      <dgm:prSet/>
      <dgm:spPr/>
      <dgm:t>
        <a:bodyPr/>
        <a:lstStyle/>
        <a:p>
          <a:pPr rtl="1"/>
          <a:endParaRPr lang="fr-FR" b="0"/>
        </a:p>
      </dgm:t>
    </dgm:pt>
    <dgm:pt modelId="{67BF9773-9603-4816-96F0-AEA6D2E47918}">
      <dgm:prSet phldrT="[Texte]" custT="1"/>
      <dgm:spPr>
        <a:solidFill>
          <a:srgbClr val="FFC000"/>
        </a:solidFill>
      </dgm:spPr>
      <dgm:t>
        <a:bodyPr/>
        <a:lstStyle/>
        <a:p>
          <a:pPr rtl="1"/>
          <a:r>
            <a:rPr lang="ar-MA" sz="2800" b="1" dirty="0" smtClean="0">
              <a:solidFill>
                <a:schemeClr val="tx2"/>
              </a:solidFill>
              <a:cs typeface="+mn-cs"/>
            </a:rPr>
            <a:t>منصة نشر القوانين </a:t>
          </a:r>
        </a:p>
        <a:p>
          <a:pPr rtl="1"/>
          <a:r>
            <a:rPr lang="ar-MA" sz="2800" b="1" dirty="0" smtClean="0">
              <a:solidFill>
                <a:schemeClr val="tx2"/>
              </a:solidFill>
              <a:cs typeface="+mn-cs"/>
            </a:rPr>
            <a:t>والمقررات القضائية</a:t>
          </a:r>
          <a:endParaRPr lang="fr-FR" sz="2800" b="1" dirty="0">
            <a:solidFill>
              <a:schemeClr val="tx2"/>
            </a:solidFill>
            <a:cs typeface="+mn-cs"/>
          </a:endParaRPr>
        </a:p>
      </dgm:t>
    </dgm:pt>
    <dgm:pt modelId="{4A17A314-7F9F-401F-980B-6AC54B668F93}" type="parTrans" cxnId="{B65201A6-58CC-4B30-8C21-4D8BFD5DAD42}">
      <dgm:prSet/>
      <dgm:spPr/>
      <dgm:t>
        <a:bodyPr/>
        <a:lstStyle/>
        <a:p>
          <a:pPr rtl="1"/>
          <a:endParaRPr lang="fr-FR" b="0"/>
        </a:p>
      </dgm:t>
    </dgm:pt>
    <dgm:pt modelId="{3B03285D-593A-4113-B9AD-AD27F6E8D60E}" type="sibTrans" cxnId="{B65201A6-58CC-4B30-8C21-4D8BFD5DAD42}">
      <dgm:prSet/>
      <dgm:spPr/>
      <dgm:t>
        <a:bodyPr/>
        <a:lstStyle/>
        <a:p>
          <a:pPr rtl="1"/>
          <a:endParaRPr lang="fr-FR" b="0"/>
        </a:p>
      </dgm:t>
    </dgm:pt>
    <dgm:pt modelId="{68E97548-1D13-4BD2-A4B2-1D6272339F12}">
      <dgm:prSet custT="1"/>
      <dgm:spPr>
        <a:solidFill>
          <a:srgbClr val="FFC000"/>
        </a:solidFill>
      </dgm:spPr>
      <dgm:t>
        <a:bodyPr/>
        <a:lstStyle/>
        <a:p>
          <a:r>
            <a:rPr lang="ar-MA" sz="2800" b="1" dirty="0">
              <a:solidFill>
                <a:schemeClr val="tx2"/>
              </a:solidFill>
              <a:cs typeface="+mn-cs"/>
            </a:rPr>
            <a:t>المنصة </a:t>
          </a:r>
          <a:r>
            <a:rPr lang="ar-MA" sz="2800" b="1" dirty="0" smtClean="0">
              <a:solidFill>
                <a:schemeClr val="tx2"/>
              </a:solidFill>
              <a:cs typeface="+mn-cs"/>
            </a:rPr>
            <a:t>المساعدة</a:t>
          </a:r>
        </a:p>
        <a:p>
          <a:r>
            <a:rPr lang="ar-MA" sz="2800" b="1" dirty="0" smtClean="0">
              <a:solidFill>
                <a:schemeClr val="tx2"/>
              </a:solidFill>
              <a:cs typeface="+mn-cs"/>
            </a:rPr>
            <a:t> </a:t>
          </a:r>
          <a:r>
            <a:rPr lang="ar-MA" sz="2800" b="1" dirty="0">
              <a:solidFill>
                <a:schemeClr val="tx2"/>
              </a:solidFill>
              <a:cs typeface="+mn-cs"/>
            </a:rPr>
            <a:t>على اتخاذ القرار</a:t>
          </a:r>
          <a:endParaRPr lang="fr-FR" sz="2800" b="1" dirty="0">
            <a:solidFill>
              <a:schemeClr val="tx2"/>
            </a:solidFill>
            <a:cs typeface="+mn-cs"/>
          </a:endParaRPr>
        </a:p>
      </dgm:t>
    </dgm:pt>
    <dgm:pt modelId="{E9F50BD4-9359-409F-A655-72B2792E76FE}" type="parTrans" cxnId="{77D75E35-C42B-4F02-ADD8-21EFCD78C2B5}">
      <dgm:prSet/>
      <dgm:spPr/>
      <dgm:t>
        <a:bodyPr/>
        <a:lstStyle/>
        <a:p>
          <a:endParaRPr lang="fr-FR" b="0"/>
        </a:p>
      </dgm:t>
    </dgm:pt>
    <dgm:pt modelId="{6F3BCEE0-7EBB-4947-8A50-762AEDC697F5}" type="sibTrans" cxnId="{77D75E35-C42B-4F02-ADD8-21EFCD78C2B5}">
      <dgm:prSet/>
      <dgm:spPr/>
      <dgm:t>
        <a:bodyPr/>
        <a:lstStyle/>
        <a:p>
          <a:endParaRPr lang="fr-FR" b="0"/>
        </a:p>
      </dgm:t>
    </dgm:pt>
    <dgm:pt modelId="{CE2948B6-24F1-4B73-9359-CE090185B294}">
      <dgm:prSet phldrT="[Texte]"/>
      <dgm:spPr/>
      <dgm:t>
        <a:bodyPr/>
        <a:lstStyle/>
        <a:p>
          <a:pPr rtl="1"/>
          <a:endParaRPr lang="fr-FR" b="0" dirty="0"/>
        </a:p>
      </dgm:t>
    </dgm:pt>
    <dgm:pt modelId="{8C24F2FF-1B03-4036-8199-ADBE12087EDA}" type="sibTrans" cxnId="{8CE52EC2-D985-4CF7-AF97-10FE013F7420}">
      <dgm:prSet/>
      <dgm:spPr/>
      <dgm:t>
        <a:bodyPr/>
        <a:lstStyle/>
        <a:p>
          <a:pPr rtl="1"/>
          <a:endParaRPr lang="fr-FR" b="0"/>
        </a:p>
      </dgm:t>
    </dgm:pt>
    <dgm:pt modelId="{7C0B1C0D-53D2-43E9-9CB8-245A9805CF48}" type="parTrans" cxnId="{8CE52EC2-D985-4CF7-AF97-10FE013F7420}">
      <dgm:prSet/>
      <dgm:spPr/>
      <dgm:t>
        <a:bodyPr/>
        <a:lstStyle/>
        <a:p>
          <a:pPr rtl="1"/>
          <a:endParaRPr lang="fr-FR" b="0"/>
        </a:p>
      </dgm:t>
    </dgm:pt>
    <dgm:pt modelId="{526B138A-C6A2-46C3-A5E6-B4E6F0F45A3D}" type="pres">
      <dgm:prSet presAssocID="{F18CC262-F62B-4D51-B758-D990EDB6350B}" presName="Name0" presStyleCnt="0">
        <dgm:presLayoutVars>
          <dgm:chMax val="3"/>
          <dgm:chPref val="1"/>
          <dgm:dir val="rev"/>
          <dgm:animLvl val="lvl"/>
          <dgm:resizeHandles/>
        </dgm:presLayoutVars>
      </dgm:prSet>
      <dgm:spPr/>
      <dgm:t>
        <a:bodyPr/>
        <a:lstStyle/>
        <a:p>
          <a:endParaRPr lang="fr-FR"/>
        </a:p>
      </dgm:t>
    </dgm:pt>
    <dgm:pt modelId="{8BF5CBD0-9CAA-4FA4-9FE5-1105B703F9A7}" type="pres">
      <dgm:prSet presAssocID="{F18CC262-F62B-4D51-B758-D990EDB6350B}" presName="outerBox" presStyleCnt="0"/>
      <dgm:spPr/>
    </dgm:pt>
    <dgm:pt modelId="{57596F62-0F51-443D-BA6E-3054B7C906AE}" type="pres">
      <dgm:prSet presAssocID="{F18CC262-F62B-4D51-B758-D990EDB6350B}" presName="outerBoxParent" presStyleLbl="node1" presStyleIdx="0" presStyleCnt="3"/>
      <dgm:spPr/>
      <dgm:t>
        <a:bodyPr/>
        <a:lstStyle/>
        <a:p>
          <a:endParaRPr lang="fr-FR"/>
        </a:p>
      </dgm:t>
    </dgm:pt>
    <dgm:pt modelId="{6CCC5E61-7301-492B-9DD9-0EC6047064B9}" type="pres">
      <dgm:prSet presAssocID="{F18CC262-F62B-4D51-B758-D990EDB6350B}" presName="outerBoxChildren" presStyleCnt="0"/>
      <dgm:spPr/>
    </dgm:pt>
    <dgm:pt modelId="{23EC7F44-9ED7-4247-945E-3EA0D5E2E8C7}" type="pres">
      <dgm:prSet presAssocID="{F18CC262-F62B-4D51-B758-D990EDB6350B}" presName="middleBox" presStyleCnt="0"/>
      <dgm:spPr/>
    </dgm:pt>
    <dgm:pt modelId="{9E39EAE4-9DC3-430F-A04E-ED9AAA462EB4}" type="pres">
      <dgm:prSet presAssocID="{F18CC262-F62B-4D51-B758-D990EDB6350B}" presName="middleBoxParent" presStyleLbl="node1" presStyleIdx="1" presStyleCnt="3"/>
      <dgm:spPr/>
      <dgm:t>
        <a:bodyPr/>
        <a:lstStyle/>
        <a:p>
          <a:endParaRPr lang="fr-FR"/>
        </a:p>
      </dgm:t>
    </dgm:pt>
    <dgm:pt modelId="{650EB2B0-4BF1-42A0-A0AD-D385FAC9618D}" type="pres">
      <dgm:prSet presAssocID="{F18CC262-F62B-4D51-B758-D990EDB6350B}" presName="middleBoxChildren" presStyleCnt="0"/>
      <dgm:spPr/>
    </dgm:pt>
    <dgm:pt modelId="{96CDB8AC-8215-47BF-B4BE-7C4F807D5718}" type="pres">
      <dgm:prSet presAssocID="{F18CC262-F62B-4D51-B758-D990EDB6350B}" presName="centerBox" presStyleCnt="0"/>
      <dgm:spPr/>
    </dgm:pt>
    <dgm:pt modelId="{C145C112-35A4-4984-B58A-0080E37801DD}" type="pres">
      <dgm:prSet presAssocID="{F18CC262-F62B-4D51-B758-D990EDB6350B}" presName="centerBoxParent" presStyleLbl="node1" presStyleIdx="2" presStyleCnt="3" custLinFactNeighborX="-149" custLinFactNeighborY="9347"/>
      <dgm:spPr/>
      <dgm:t>
        <a:bodyPr/>
        <a:lstStyle/>
        <a:p>
          <a:endParaRPr lang="fr-FR"/>
        </a:p>
      </dgm:t>
    </dgm:pt>
    <dgm:pt modelId="{DCD97BA4-8FC8-4434-82CA-8CBD5522E9EF}" type="pres">
      <dgm:prSet presAssocID="{F18CC262-F62B-4D51-B758-D990EDB6350B}" presName="centerBoxChildren" presStyleCnt="0"/>
      <dgm:spPr/>
    </dgm:pt>
    <dgm:pt modelId="{4ED66851-5F31-4F44-B92A-D0C7FBBEBA7E}" type="pres">
      <dgm:prSet presAssocID="{67BF9773-9603-4816-96F0-AEA6D2E47918}" presName="cChild" presStyleLbl="fgAcc1" presStyleIdx="0" presStyleCnt="2" custScaleX="38988" custScaleY="156888" custLinFactX="-6542" custLinFactNeighborX="-100000" custLinFactNeighborY="-4252">
        <dgm:presLayoutVars>
          <dgm:bulletEnabled val="1"/>
        </dgm:presLayoutVars>
      </dgm:prSet>
      <dgm:spPr/>
      <dgm:t>
        <a:bodyPr/>
        <a:lstStyle/>
        <a:p>
          <a:endParaRPr lang="fr-FR"/>
        </a:p>
      </dgm:t>
    </dgm:pt>
    <dgm:pt modelId="{D6237101-E4B5-4C94-A357-FE084B8276A4}" type="pres">
      <dgm:prSet presAssocID="{3B03285D-593A-4113-B9AD-AD27F6E8D60E}" presName="centerSibTrans" presStyleCnt="0"/>
      <dgm:spPr/>
    </dgm:pt>
    <dgm:pt modelId="{8726F9A3-45C2-4617-97B7-0BD7C2D8E5AB}" type="pres">
      <dgm:prSet presAssocID="{68E97548-1D13-4BD2-A4B2-1D6272339F12}" presName="cChild" presStyleLbl="fgAcc1" presStyleIdx="1" presStyleCnt="2" custScaleX="37100" custScaleY="156888" custLinFactX="-16606" custLinFactNeighborX="-100000" custLinFactNeighborY="-4252">
        <dgm:presLayoutVars>
          <dgm:bulletEnabled val="1"/>
        </dgm:presLayoutVars>
      </dgm:prSet>
      <dgm:spPr/>
      <dgm:t>
        <a:bodyPr/>
        <a:lstStyle/>
        <a:p>
          <a:endParaRPr lang="fr-FR"/>
        </a:p>
      </dgm:t>
    </dgm:pt>
  </dgm:ptLst>
  <dgm:cxnLst>
    <dgm:cxn modelId="{B27E0348-C836-40F6-ADD0-19B86E9EFBD5}" srcId="{F18CC262-F62B-4D51-B758-D990EDB6350B}" destId="{189DFF78-F4C6-4996-BE52-C86C7F227B80}" srcOrd="0" destOrd="0" parTransId="{FDF21754-B2E3-4B0A-BA76-7C055BE997E3}" sibTransId="{442F8378-F5CB-4F16-A21D-DB933A146F75}"/>
    <dgm:cxn modelId="{4B4A7B82-68E3-4E4F-87EE-93A5F7AB1071}" type="presOf" srcId="{68E97548-1D13-4BD2-A4B2-1D6272339F12}" destId="{8726F9A3-45C2-4617-97B7-0BD7C2D8E5AB}" srcOrd="0" destOrd="0" presId="urn:microsoft.com/office/officeart/2005/8/layout/target2"/>
    <dgm:cxn modelId="{80AD3DA9-68FA-461E-B607-6F54CD524C04}" type="presOf" srcId="{CE2948B6-24F1-4B73-9359-CE090185B294}" destId="{C145C112-35A4-4984-B58A-0080E37801DD}" srcOrd="0" destOrd="0" presId="urn:microsoft.com/office/officeart/2005/8/layout/target2"/>
    <dgm:cxn modelId="{DFD12A92-0EA2-47F9-8F73-26063385A390}" srcId="{F18CC262-F62B-4D51-B758-D990EDB6350B}" destId="{452B5384-4FA5-48FD-95B7-8FBF43411BF8}" srcOrd="1" destOrd="0" parTransId="{8D7FC3B0-8DA3-4575-9280-A1BA9E244B2B}" sibTransId="{5605250B-9B3A-495F-BC31-56A4E7B1B0A5}"/>
    <dgm:cxn modelId="{B65201A6-58CC-4B30-8C21-4D8BFD5DAD42}" srcId="{CE2948B6-24F1-4B73-9359-CE090185B294}" destId="{67BF9773-9603-4816-96F0-AEA6D2E47918}" srcOrd="0" destOrd="0" parTransId="{4A17A314-7F9F-401F-980B-6AC54B668F93}" sibTransId="{3B03285D-593A-4113-B9AD-AD27F6E8D60E}"/>
    <dgm:cxn modelId="{8CE52EC2-D985-4CF7-AF97-10FE013F7420}" srcId="{F18CC262-F62B-4D51-B758-D990EDB6350B}" destId="{CE2948B6-24F1-4B73-9359-CE090185B294}" srcOrd="2" destOrd="0" parTransId="{7C0B1C0D-53D2-43E9-9CB8-245A9805CF48}" sibTransId="{8C24F2FF-1B03-4036-8199-ADBE12087EDA}"/>
    <dgm:cxn modelId="{9649FC97-95AA-402C-A1FB-1D15C9C462D4}" type="presOf" srcId="{452B5384-4FA5-48FD-95B7-8FBF43411BF8}" destId="{9E39EAE4-9DC3-430F-A04E-ED9AAA462EB4}" srcOrd="0" destOrd="0" presId="urn:microsoft.com/office/officeart/2005/8/layout/target2"/>
    <dgm:cxn modelId="{77D75E35-C42B-4F02-ADD8-21EFCD78C2B5}" srcId="{CE2948B6-24F1-4B73-9359-CE090185B294}" destId="{68E97548-1D13-4BD2-A4B2-1D6272339F12}" srcOrd="1" destOrd="0" parTransId="{E9F50BD4-9359-409F-A655-72B2792E76FE}" sibTransId="{6F3BCEE0-7EBB-4947-8A50-762AEDC697F5}"/>
    <dgm:cxn modelId="{9983CAE8-C98A-4021-A381-9D94D2C4D696}" type="presOf" srcId="{F18CC262-F62B-4D51-B758-D990EDB6350B}" destId="{526B138A-C6A2-46C3-A5E6-B4E6F0F45A3D}" srcOrd="0" destOrd="0" presId="urn:microsoft.com/office/officeart/2005/8/layout/target2"/>
    <dgm:cxn modelId="{8CCAE5C7-B81A-4BB9-8807-C3C8C4146C0B}" type="presOf" srcId="{189DFF78-F4C6-4996-BE52-C86C7F227B80}" destId="{57596F62-0F51-443D-BA6E-3054B7C906AE}" srcOrd="0" destOrd="0" presId="urn:microsoft.com/office/officeart/2005/8/layout/target2"/>
    <dgm:cxn modelId="{811ECE9A-BDE9-4AA9-AFB7-FDEEDB8D1235}" type="presOf" srcId="{67BF9773-9603-4816-96F0-AEA6D2E47918}" destId="{4ED66851-5F31-4F44-B92A-D0C7FBBEBA7E}" srcOrd="0" destOrd="0" presId="urn:microsoft.com/office/officeart/2005/8/layout/target2"/>
    <dgm:cxn modelId="{DFC50CCF-14B9-4220-9853-8FED3C003AD1}" type="presParOf" srcId="{526B138A-C6A2-46C3-A5E6-B4E6F0F45A3D}" destId="{8BF5CBD0-9CAA-4FA4-9FE5-1105B703F9A7}" srcOrd="0" destOrd="0" presId="urn:microsoft.com/office/officeart/2005/8/layout/target2"/>
    <dgm:cxn modelId="{78B18039-48FE-499A-97FD-B59679EF4195}" type="presParOf" srcId="{8BF5CBD0-9CAA-4FA4-9FE5-1105B703F9A7}" destId="{57596F62-0F51-443D-BA6E-3054B7C906AE}" srcOrd="0" destOrd="0" presId="urn:microsoft.com/office/officeart/2005/8/layout/target2"/>
    <dgm:cxn modelId="{664C5D53-1DDD-47F5-8DAA-62326494D9D2}" type="presParOf" srcId="{8BF5CBD0-9CAA-4FA4-9FE5-1105B703F9A7}" destId="{6CCC5E61-7301-492B-9DD9-0EC6047064B9}" srcOrd="1" destOrd="0" presId="urn:microsoft.com/office/officeart/2005/8/layout/target2"/>
    <dgm:cxn modelId="{25B47F4A-958D-401F-BEA1-8569837F4844}" type="presParOf" srcId="{526B138A-C6A2-46C3-A5E6-B4E6F0F45A3D}" destId="{23EC7F44-9ED7-4247-945E-3EA0D5E2E8C7}" srcOrd="1" destOrd="0" presId="urn:microsoft.com/office/officeart/2005/8/layout/target2"/>
    <dgm:cxn modelId="{AF1429F7-7F80-4335-80DF-267DB447F20D}" type="presParOf" srcId="{23EC7F44-9ED7-4247-945E-3EA0D5E2E8C7}" destId="{9E39EAE4-9DC3-430F-A04E-ED9AAA462EB4}" srcOrd="0" destOrd="0" presId="urn:microsoft.com/office/officeart/2005/8/layout/target2"/>
    <dgm:cxn modelId="{8E02AEBC-B9E6-47DE-87CA-1499B0475E47}" type="presParOf" srcId="{23EC7F44-9ED7-4247-945E-3EA0D5E2E8C7}" destId="{650EB2B0-4BF1-42A0-A0AD-D385FAC9618D}" srcOrd="1" destOrd="0" presId="urn:microsoft.com/office/officeart/2005/8/layout/target2"/>
    <dgm:cxn modelId="{26BEDD5F-E98D-4B95-B525-EABE9978F613}" type="presParOf" srcId="{526B138A-C6A2-46C3-A5E6-B4E6F0F45A3D}" destId="{96CDB8AC-8215-47BF-B4BE-7C4F807D5718}" srcOrd="2" destOrd="0" presId="urn:microsoft.com/office/officeart/2005/8/layout/target2"/>
    <dgm:cxn modelId="{FA209C25-B071-48D5-ABD1-C71AFBA4AD2B}" type="presParOf" srcId="{96CDB8AC-8215-47BF-B4BE-7C4F807D5718}" destId="{C145C112-35A4-4984-B58A-0080E37801DD}" srcOrd="0" destOrd="0" presId="urn:microsoft.com/office/officeart/2005/8/layout/target2"/>
    <dgm:cxn modelId="{EDA58EF9-C9C3-47D6-BC78-B998C096D960}" type="presParOf" srcId="{96CDB8AC-8215-47BF-B4BE-7C4F807D5718}" destId="{DCD97BA4-8FC8-4434-82CA-8CBD5522E9EF}" srcOrd="1" destOrd="0" presId="urn:microsoft.com/office/officeart/2005/8/layout/target2"/>
    <dgm:cxn modelId="{B872F686-02C3-49B9-AD6B-6D31FFE3CCE1}" type="presParOf" srcId="{DCD97BA4-8FC8-4434-82CA-8CBD5522E9EF}" destId="{4ED66851-5F31-4F44-B92A-D0C7FBBEBA7E}" srcOrd="0" destOrd="0" presId="urn:microsoft.com/office/officeart/2005/8/layout/target2"/>
    <dgm:cxn modelId="{CF9A0377-E5B0-4ABF-A0BF-E975C5B87621}" type="presParOf" srcId="{DCD97BA4-8FC8-4434-82CA-8CBD5522E9EF}" destId="{D6237101-E4B5-4C94-A357-FE084B8276A4}" srcOrd="1" destOrd="0" presId="urn:microsoft.com/office/officeart/2005/8/layout/target2"/>
    <dgm:cxn modelId="{07A0189B-2C93-46BF-B0E9-66501765EBBA}" type="presParOf" srcId="{DCD97BA4-8FC8-4434-82CA-8CBD5522E9EF}" destId="{8726F9A3-45C2-4617-97B7-0BD7C2D8E5AB}"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672AD5-38DE-4DA3-BB6A-A241BAE2D024}" type="doc">
      <dgm:prSet loTypeId="urn:microsoft.com/office/officeart/2005/8/layout/pyramid1" loCatId="pyramid" qsTypeId="urn:microsoft.com/office/officeart/2005/8/quickstyle/3d7" qsCatId="3D" csTypeId="urn:microsoft.com/office/officeart/2005/8/colors/accent0_3" csCatId="mainScheme" phldr="1"/>
      <dgm:spPr/>
    </dgm:pt>
    <dgm:pt modelId="{061966E8-4B9E-41D9-A900-08BC91EC179D}">
      <dgm:prSet phldrT="[نص]" custT="1"/>
      <dgm:spPr>
        <a:solidFill>
          <a:schemeClr val="tx2"/>
        </a:solidFill>
      </dgm:spPr>
      <dgm:t>
        <a:bodyPr/>
        <a:lstStyle/>
        <a:p>
          <a:pPr rtl="1"/>
          <a:endParaRPr lang="ar-MA" sz="3200" b="1" dirty="0" smtClean="0">
            <a:solidFill>
              <a:schemeClr val="bg1"/>
            </a:solidFill>
            <a:latin typeface="Times New Roman" panose="02020603050405020304" pitchFamily="18" charset="0"/>
            <a:cs typeface="Times New Roman" panose="02020603050405020304" pitchFamily="18" charset="0"/>
          </a:endParaRPr>
        </a:p>
        <a:p>
          <a:pPr rtl="1"/>
          <a:endParaRPr lang="ar-MA" sz="2000" b="1" dirty="0" smtClean="0">
            <a:solidFill>
              <a:schemeClr val="bg1"/>
            </a:solidFill>
            <a:latin typeface="Times New Roman" panose="02020603050405020304" pitchFamily="18" charset="0"/>
            <a:cs typeface="Times New Roman" panose="02020603050405020304" pitchFamily="18" charset="0"/>
          </a:endParaRPr>
        </a:p>
        <a:p>
          <a:pPr rtl="1"/>
          <a:r>
            <a:rPr lang="ar-MA" sz="3200" b="1" dirty="0" smtClean="0">
              <a:solidFill>
                <a:schemeClr val="bg1"/>
              </a:solidFill>
              <a:latin typeface="Times New Roman" panose="02020603050405020304" pitchFamily="18" charset="0"/>
              <a:cs typeface="Times New Roman" panose="02020603050405020304" pitchFamily="18" charset="0"/>
            </a:rPr>
            <a:t>لجنة</a:t>
          </a:r>
        </a:p>
        <a:p>
          <a:pPr rtl="1"/>
          <a:r>
            <a:rPr lang="ar-MA" sz="3200" b="1" dirty="0" smtClean="0">
              <a:solidFill>
                <a:schemeClr val="bg1"/>
              </a:solidFill>
              <a:latin typeface="Times New Roman" panose="02020603050405020304" pitchFamily="18" charset="0"/>
              <a:cs typeface="Times New Roman" panose="02020603050405020304" pitchFamily="18" charset="0"/>
            </a:rPr>
            <a:t>التنسيق والتقييم</a:t>
          </a:r>
        </a:p>
        <a:p>
          <a:pPr rtl="1"/>
          <a:r>
            <a:rPr lang="fr-FR" sz="3200" b="1" dirty="0" smtClean="0">
              <a:solidFill>
                <a:schemeClr val="bg1"/>
              </a:solidFill>
              <a:latin typeface="Times New Roman" panose="02020603050405020304" pitchFamily="18" charset="0"/>
              <a:cs typeface="Times New Roman" panose="02020603050405020304" pitchFamily="18" charset="0"/>
            </a:rPr>
            <a:t> </a:t>
          </a:r>
          <a:endParaRPr lang="ar-SA" sz="3200" dirty="0">
            <a:solidFill>
              <a:schemeClr val="bg1"/>
            </a:solidFill>
            <a:latin typeface="Times New Roman" panose="02020603050405020304" pitchFamily="18" charset="0"/>
            <a:cs typeface="Times New Roman" panose="02020603050405020304" pitchFamily="18" charset="0"/>
          </a:endParaRPr>
        </a:p>
      </dgm:t>
    </dgm:pt>
    <dgm:pt modelId="{868B9F30-BE8E-4A67-9EC5-205554A8FB4E}" type="parTrans" cxnId="{BFBD3425-D540-4939-A539-2000F63DB709}">
      <dgm:prSet/>
      <dgm:spPr/>
      <dgm:t>
        <a:bodyPr/>
        <a:lstStyle/>
        <a:p>
          <a:pPr rtl="1"/>
          <a:endParaRPr lang="ar-SA" sz="1200">
            <a:solidFill>
              <a:schemeClr val="bg1"/>
            </a:solidFill>
            <a:latin typeface="Times New Roman" panose="02020603050405020304" pitchFamily="18" charset="0"/>
            <a:cs typeface="Times New Roman" panose="02020603050405020304" pitchFamily="18" charset="0"/>
          </a:endParaRPr>
        </a:p>
      </dgm:t>
    </dgm:pt>
    <dgm:pt modelId="{997C54E8-AE35-4D32-8FDB-1019EACE1C1E}" type="sibTrans" cxnId="{BFBD3425-D540-4939-A539-2000F63DB709}">
      <dgm:prSet/>
      <dgm:spPr/>
      <dgm:t>
        <a:bodyPr/>
        <a:lstStyle/>
        <a:p>
          <a:pPr rtl="1"/>
          <a:endParaRPr lang="ar-SA" sz="1200">
            <a:solidFill>
              <a:schemeClr val="bg1"/>
            </a:solidFill>
            <a:latin typeface="Times New Roman" panose="02020603050405020304" pitchFamily="18" charset="0"/>
            <a:cs typeface="Times New Roman" panose="02020603050405020304" pitchFamily="18" charset="0"/>
          </a:endParaRPr>
        </a:p>
      </dgm:t>
    </dgm:pt>
    <dgm:pt modelId="{EDE74E1F-B7E3-4DA9-8686-6B29BC905810}">
      <dgm:prSet custT="1"/>
      <dgm:spPr/>
      <dgm:t>
        <a:bodyPr/>
        <a:lstStyle/>
        <a:p>
          <a:pPr rtl="1"/>
          <a:r>
            <a:rPr lang="ar-SA" sz="3600" b="1" dirty="0" smtClean="0">
              <a:solidFill>
                <a:schemeClr val="bg1"/>
              </a:solidFill>
              <a:latin typeface="Times New Roman" panose="02020603050405020304" pitchFamily="18" charset="0"/>
              <a:cs typeface="Times New Roman" panose="02020603050405020304" pitchFamily="18" charset="0"/>
            </a:rPr>
            <a:t>لجنة </a:t>
          </a:r>
          <a:r>
            <a:rPr lang="ar-MA" sz="3600" b="1" dirty="0" smtClean="0">
              <a:solidFill>
                <a:schemeClr val="bg1"/>
              </a:solidFill>
              <a:latin typeface="Times New Roman" panose="02020603050405020304" pitchFamily="18" charset="0"/>
              <a:cs typeface="Times New Roman" panose="02020603050405020304" pitchFamily="18" charset="0"/>
            </a:rPr>
            <a:t>القيادة</a:t>
          </a:r>
          <a:endParaRPr lang="en-US" sz="3600" dirty="0">
            <a:solidFill>
              <a:schemeClr val="bg1"/>
            </a:solidFill>
            <a:latin typeface="Times New Roman" panose="02020603050405020304" pitchFamily="18" charset="0"/>
            <a:cs typeface="Times New Roman" panose="02020603050405020304" pitchFamily="18" charset="0"/>
          </a:endParaRPr>
        </a:p>
      </dgm:t>
    </dgm:pt>
    <dgm:pt modelId="{56982D62-AA26-474E-A5A9-33B47B4D3AC4}" type="parTrans" cxnId="{10774845-6D8A-4037-A610-73445E52FA6B}">
      <dgm:prSet/>
      <dgm:spPr/>
      <dgm:t>
        <a:bodyPr/>
        <a:lstStyle/>
        <a:p>
          <a:pPr rtl="1"/>
          <a:endParaRPr lang="ar-SA" sz="1200">
            <a:solidFill>
              <a:schemeClr val="bg1"/>
            </a:solidFill>
            <a:latin typeface="Times New Roman" panose="02020603050405020304" pitchFamily="18" charset="0"/>
            <a:cs typeface="Times New Roman" panose="02020603050405020304" pitchFamily="18" charset="0"/>
          </a:endParaRPr>
        </a:p>
      </dgm:t>
    </dgm:pt>
    <dgm:pt modelId="{87F18439-FFFB-4FF7-B56F-08332B5AA970}" type="sibTrans" cxnId="{10774845-6D8A-4037-A610-73445E52FA6B}">
      <dgm:prSet/>
      <dgm:spPr/>
      <dgm:t>
        <a:bodyPr/>
        <a:lstStyle/>
        <a:p>
          <a:pPr rtl="1"/>
          <a:endParaRPr lang="ar-SA" sz="1200">
            <a:solidFill>
              <a:schemeClr val="bg1"/>
            </a:solidFill>
            <a:latin typeface="Times New Roman" panose="02020603050405020304" pitchFamily="18" charset="0"/>
            <a:cs typeface="Times New Roman" panose="02020603050405020304" pitchFamily="18" charset="0"/>
          </a:endParaRPr>
        </a:p>
      </dgm:t>
    </dgm:pt>
    <dgm:pt modelId="{18855F73-42BB-41DE-A991-24198A20971D}">
      <dgm:prSet custT="1"/>
      <dgm:spPr/>
      <dgm:t>
        <a:bodyPr/>
        <a:lstStyle/>
        <a:p>
          <a:pPr rtl="1"/>
          <a:r>
            <a:rPr lang="ar-SA" sz="3600" b="1" dirty="0" smtClean="0">
              <a:solidFill>
                <a:schemeClr val="bg1"/>
              </a:solidFill>
              <a:latin typeface="Times New Roman" panose="02020603050405020304" pitchFamily="18" charset="0"/>
              <a:cs typeface="Times New Roman" panose="02020603050405020304" pitchFamily="18" charset="0"/>
            </a:rPr>
            <a:t>وحدة </a:t>
          </a:r>
          <a:r>
            <a:rPr lang="ar-MA" sz="3600" b="1" dirty="0" smtClean="0">
              <a:solidFill>
                <a:schemeClr val="bg1"/>
              </a:solidFill>
              <a:latin typeface="Times New Roman" panose="02020603050405020304" pitchFamily="18" charset="0"/>
              <a:cs typeface="Times New Roman" panose="02020603050405020304" pitchFamily="18" charset="0"/>
            </a:rPr>
            <a:t>تدبير</a:t>
          </a:r>
          <a:r>
            <a:rPr lang="ar-SA" sz="3600" b="1" dirty="0" smtClean="0">
              <a:solidFill>
                <a:schemeClr val="bg1"/>
              </a:solidFill>
              <a:latin typeface="Times New Roman" panose="02020603050405020304" pitchFamily="18" charset="0"/>
              <a:cs typeface="Times New Roman" panose="02020603050405020304" pitchFamily="18" charset="0"/>
            </a:rPr>
            <a:t> المشروع</a:t>
          </a:r>
          <a:r>
            <a:rPr lang="fr-FR" sz="3600" b="1" dirty="0" smtClean="0">
              <a:solidFill>
                <a:schemeClr val="bg1"/>
              </a:solidFill>
              <a:latin typeface="Times New Roman" panose="02020603050405020304" pitchFamily="18" charset="0"/>
              <a:cs typeface="Times New Roman" panose="02020603050405020304" pitchFamily="18" charset="0"/>
            </a:rPr>
            <a:t> </a:t>
          </a:r>
          <a:endParaRPr lang="en-US" sz="3600" dirty="0">
            <a:solidFill>
              <a:schemeClr val="bg1"/>
            </a:solidFill>
            <a:latin typeface="Times New Roman" panose="02020603050405020304" pitchFamily="18" charset="0"/>
            <a:cs typeface="Times New Roman" panose="02020603050405020304" pitchFamily="18" charset="0"/>
          </a:endParaRPr>
        </a:p>
      </dgm:t>
    </dgm:pt>
    <dgm:pt modelId="{166A892A-9967-4ED6-AFC1-D2F882B22421}" type="parTrans" cxnId="{1BDC30E6-47ED-408B-ADF1-D6158F9644D3}">
      <dgm:prSet/>
      <dgm:spPr/>
      <dgm:t>
        <a:bodyPr/>
        <a:lstStyle/>
        <a:p>
          <a:pPr rtl="1"/>
          <a:endParaRPr lang="ar-SA" sz="1200">
            <a:solidFill>
              <a:schemeClr val="bg1"/>
            </a:solidFill>
            <a:latin typeface="Times New Roman" panose="02020603050405020304" pitchFamily="18" charset="0"/>
            <a:cs typeface="Times New Roman" panose="02020603050405020304" pitchFamily="18" charset="0"/>
          </a:endParaRPr>
        </a:p>
      </dgm:t>
    </dgm:pt>
    <dgm:pt modelId="{3321E5D6-E865-4258-8D77-C03F4081D785}" type="sibTrans" cxnId="{1BDC30E6-47ED-408B-ADF1-D6158F9644D3}">
      <dgm:prSet/>
      <dgm:spPr/>
      <dgm:t>
        <a:bodyPr/>
        <a:lstStyle/>
        <a:p>
          <a:pPr rtl="1"/>
          <a:endParaRPr lang="ar-SA" sz="1200">
            <a:solidFill>
              <a:schemeClr val="bg1"/>
            </a:solidFill>
            <a:latin typeface="Times New Roman" panose="02020603050405020304" pitchFamily="18" charset="0"/>
            <a:cs typeface="Times New Roman" panose="02020603050405020304" pitchFamily="18" charset="0"/>
          </a:endParaRPr>
        </a:p>
      </dgm:t>
    </dgm:pt>
    <dgm:pt modelId="{A362D223-9707-47CF-A8D1-96C7C0EDCFEF}" type="pres">
      <dgm:prSet presAssocID="{91672AD5-38DE-4DA3-BB6A-A241BAE2D024}" presName="Name0" presStyleCnt="0">
        <dgm:presLayoutVars>
          <dgm:dir/>
          <dgm:animLvl val="lvl"/>
          <dgm:resizeHandles val="exact"/>
        </dgm:presLayoutVars>
      </dgm:prSet>
      <dgm:spPr/>
    </dgm:pt>
    <dgm:pt modelId="{83562162-B0E2-44AA-BDF5-BE6EE2C0F7C4}" type="pres">
      <dgm:prSet presAssocID="{061966E8-4B9E-41D9-A900-08BC91EC179D}" presName="Name8" presStyleCnt="0"/>
      <dgm:spPr/>
    </dgm:pt>
    <dgm:pt modelId="{0352295E-B736-463F-AC7C-1795E3E23D74}" type="pres">
      <dgm:prSet presAssocID="{061966E8-4B9E-41D9-A900-08BC91EC179D}" presName="level" presStyleLbl="node1" presStyleIdx="0" presStyleCnt="3" custScaleX="115365" custScaleY="77417" custLinFactNeighborX="-47" custLinFactNeighborY="335">
        <dgm:presLayoutVars>
          <dgm:chMax val="1"/>
          <dgm:bulletEnabled val="1"/>
        </dgm:presLayoutVars>
      </dgm:prSet>
      <dgm:spPr>
        <a:prstGeom prst="triangle">
          <a:avLst/>
        </a:prstGeom>
      </dgm:spPr>
      <dgm:t>
        <a:bodyPr/>
        <a:lstStyle/>
        <a:p>
          <a:pPr rtl="1"/>
          <a:endParaRPr lang="ar-SA"/>
        </a:p>
      </dgm:t>
    </dgm:pt>
    <dgm:pt modelId="{CE2F836B-DFDB-40D3-81E8-66816AEDFF5E}" type="pres">
      <dgm:prSet presAssocID="{061966E8-4B9E-41D9-A900-08BC91EC179D}" presName="levelTx" presStyleLbl="revTx" presStyleIdx="0" presStyleCnt="0">
        <dgm:presLayoutVars>
          <dgm:chMax val="1"/>
          <dgm:bulletEnabled val="1"/>
        </dgm:presLayoutVars>
      </dgm:prSet>
      <dgm:spPr/>
      <dgm:t>
        <a:bodyPr/>
        <a:lstStyle/>
        <a:p>
          <a:pPr rtl="1"/>
          <a:endParaRPr lang="ar-SA"/>
        </a:p>
      </dgm:t>
    </dgm:pt>
    <dgm:pt modelId="{5CC5ABE1-4BB7-4CDD-AAA9-87E8F268EA25}" type="pres">
      <dgm:prSet presAssocID="{EDE74E1F-B7E3-4DA9-8686-6B29BC905810}" presName="Name8" presStyleCnt="0"/>
      <dgm:spPr/>
    </dgm:pt>
    <dgm:pt modelId="{B8BE09C2-53E4-4EC9-A6AE-08606D7A82AD}" type="pres">
      <dgm:prSet presAssocID="{EDE74E1F-B7E3-4DA9-8686-6B29BC905810}" presName="level" presStyleLbl="node1" presStyleIdx="1" presStyleCnt="3" custScaleX="101660" custScaleY="46406" custLinFactNeighborY="-4350">
        <dgm:presLayoutVars>
          <dgm:chMax val="1"/>
          <dgm:bulletEnabled val="1"/>
        </dgm:presLayoutVars>
      </dgm:prSet>
      <dgm:spPr/>
      <dgm:t>
        <a:bodyPr/>
        <a:lstStyle/>
        <a:p>
          <a:pPr rtl="1"/>
          <a:endParaRPr lang="ar-SA"/>
        </a:p>
      </dgm:t>
    </dgm:pt>
    <dgm:pt modelId="{39FCD3D1-4445-4A9D-B6F9-2E55ACD9712E}" type="pres">
      <dgm:prSet presAssocID="{EDE74E1F-B7E3-4DA9-8686-6B29BC905810}" presName="levelTx" presStyleLbl="revTx" presStyleIdx="0" presStyleCnt="0">
        <dgm:presLayoutVars>
          <dgm:chMax val="1"/>
          <dgm:bulletEnabled val="1"/>
        </dgm:presLayoutVars>
      </dgm:prSet>
      <dgm:spPr/>
      <dgm:t>
        <a:bodyPr/>
        <a:lstStyle/>
        <a:p>
          <a:pPr rtl="1"/>
          <a:endParaRPr lang="ar-SA"/>
        </a:p>
      </dgm:t>
    </dgm:pt>
    <dgm:pt modelId="{3E394F82-7E93-4266-A337-62A86B10A1B7}" type="pres">
      <dgm:prSet presAssocID="{18855F73-42BB-41DE-A991-24198A20971D}" presName="Name8" presStyleCnt="0"/>
      <dgm:spPr/>
    </dgm:pt>
    <dgm:pt modelId="{0627FAFD-4070-4F8A-A06F-7A9736D6FA5A}" type="pres">
      <dgm:prSet presAssocID="{18855F73-42BB-41DE-A991-24198A20971D}" presName="level" presStyleLbl="node1" presStyleIdx="2" presStyleCnt="3" custScaleX="89598" custScaleY="35329" custLinFactNeighborX="1147" custLinFactNeighborY="-12012">
        <dgm:presLayoutVars>
          <dgm:chMax val="1"/>
          <dgm:bulletEnabled val="1"/>
        </dgm:presLayoutVars>
      </dgm:prSet>
      <dgm:spPr/>
      <dgm:t>
        <a:bodyPr/>
        <a:lstStyle/>
        <a:p>
          <a:pPr rtl="1"/>
          <a:endParaRPr lang="ar-SA"/>
        </a:p>
      </dgm:t>
    </dgm:pt>
    <dgm:pt modelId="{5FF89B62-E0C8-4367-95A1-BDB5601BDEEB}" type="pres">
      <dgm:prSet presAssocID="{18855F73-42BB-41DE-A991-24198A20971D}" presName="levelTx" presStyleLbl="revTx" presStyleIdx="0" presStyleCnt="0">
        <dgm:presLayoutVars>
          <dgm:chMax val="1"/>
          <dgm:bulletEnabled val="1"/>
        </dgm:presLayoutVars>
      </dgm:prSet>
      <dgm:spPr/>
      <dgm:t>
        <a:bodyPr/>
        <a:lstStyle/>
        <a:p>
          <a:pPr rtl="1"/>
          <a:endParaRPr lang="ar-SA"/>
        </a:p>
      </dgm:t>
    </dgm:pt>
  </dgm:ptLst>
  <dgm:cxnLst>
    <dgm:cxn modelId="{10774845-6D8A-4037-A610-73445E52FA6B}" srcId="{91672AD5-38DE-4DA3-BB6A-A241BAE2D024}" destId="{EDE74E1F-B7E3-4DA9-8686-6B29BC905810}" srcOrd="1" destOrd="0" parTransId="{56982D62-AA26-474E-A5A9-33B47B4D3AC4}" sibTransId="{87F18439-FFFB-4FF7-B56F-08332B5AA970}"/>
    <dgm:cxn modelId="{B9001171-FB4F-4409-A75F-9F5D81B44BE9}" type="presOf" srcId="{EDE74E1F-B7E3-4DA9-8686-6B29BC905810}" destId="{B8BE09C2-53E4-4EC9-A6AE-08606D7A82AD}" srcOrd="0" destOrd="0" presId="urn:microsoft.com/office/officeart/2005/8/layout/pyramid1"/>
    <dgm:cxn modelId="{BE9ADD20-3341-42AF-B8BB-85322248FEC6}" type="presOf" srcId="{18855F73-42BB-41DE-A991-24198A20971D}" destId="{0627FAFD-4070-4F8A-A06F-7A9736D6FA5A}" srcOrd="0" destOrd="0" presId="urn:microsoft.com/office/officeart/2005/8/layout/pyramid1"/>
    <dgm:cxn modelId="{BFBD3425-D540-4939-A539-2000F63DB709}" srcId="{91672AD5-38DE-4DA3-BB6A-A241BAE2D024}" destId="{061966E8-4B9E-41D9-A900-08BC91EC179D}" srcOrd="0" destOrd="0" parTransId="{868B9F30-BE8E-4A67-9EC5-205554A8FB4E}" sibTransId="{997C54E8-AE35-4D32-8FDB-1019EACE1C1E}"/>
    <dgm:cxn modelId="{1BDC30E6-47ED-408B-ADF1-D6158F9644D3}" srcId="{91672AD5-38DE-4DA3-BB6A-A241BAE2D024}" destId="{18855F73-42BB-41DE-A991-24198A20971D}" srcOrd="2" destOrd="0" parTransId="{166A892A-9967-4ED6-AFC1-D2F882B22421}" sibTransId="{3321E5D6-E865-4258-8D77-C03F4081D785}"/>
    <dgm:cxn modelId="{CCA73BCC-4DBE-4CC6-80ED-FF5FB4E4AF63}" type="presOf" srcId="{061966E8-4B9E-41D9-A900-08BC91EC179D}" destId="{CE2F836B-DFDB-40D3-81E8-66816AEDFF5E}" srcOrd="1" destOrd="0" presId="urn:microsoft.com/office/officeart/2005/8/layout/pyramid1"/>
    <dgm:cxn modelId="{E1B186B7-1DC9-45A9-83CE-D34969DDA725}" type="presOf" srcId="{EDE74E1F-B7E3-4DA9-8686-6B29BC905810}" destId="{39FCD3D1-4445-4A9D-B6F9-2E55ACD9712E}" srcOrd="1" destOrd="0" presId="urn:microsoft.com/office/officeart/2005/8/layout/pyramid1"/>
    <dgm:cxn modelId="{BE3289F6-186E-44C6-9BC6-B39524AB2EEC}" type="presOf" srcId="{061966E8-4B9E-41D9-A900-08BC91EC179D}" destId="{0352295E-B736-463F-AC7C-1795E3E23D74}" srcOrd="0" destOrd="0" presId="urn:microsoft.com/office/officeart/2005/8/layout/pyramid1"/>
    <dgm:cxn modelId="{866F3F66-3FCC-4AC6-A647-43F669B428D0}" type="presOf" srcId="{18855F73-42BB-41DE-A991-24198A20971D}" destId="{5FF89B62-E0C8-4367-95A1-BDB5601BDEEB}" srcOrd="1" destOrd="0" presId="urn:microsoft.com/office/officeart/2005/8/layout/pyramid1"/>
    <dgm:cxn modelId="{B82A1589-6D4C-4F7B-85D4-A40C858634B2}" type="presOf" srcId="{91672AD5-38DE-4DA3-BB6A-A241BAE2D024}" destId="{A362D223-9707-47CF-A8D1-96C7C0EDCFEF}" srcOrd="0" destOrd="0" presId="urn:microsoft.com/office/officeart/2005/8/layout/pyramid1"/>
    <dgm:cxn modelId="{2691219A-ADD8-403D-A8B0-0687D4697BAD}" type="presParOf" srcId="{A362D223-9707-47CF-A8D1-96C7C0EDCFEF}" destId="{83562162-B0E2-44AA-BDF5-BE6EE2C0F7C4}" srcOrd="0" destOrd="0" presId="urn:microsoft.com/office/officeart/2005/8/layout/pyramid1"/>
    <dgm:cxn modelId="{392F2610-BF21-4C62-A0EA-515A72D7D3BA}" type="presParOf" srcId="{83562162-B0E2-44AA-BDF5-BE6EE2C0F7C4}" destId="{0352295E-B736-463F-AC7C-1795E3E23D74}" srcOrd="0" destOrd="0" presId="urn:microsoft.com/office/officeart/2005/8/layout/pyramid1"/>
    <dgm:cxn modelId="{96DD8144-C49F-4C6C-9B65-770E84705110}" type="presParOf" srcId="{83562162-B0E2-44AA-BDF5-BE6EE2C0F7C4}" destId="{CE2F836B-DFDB-40D3-81E8-66816AEDFF5E}" srcOrd="1" destOrd="0" presId="urn:microsoft.com/office/officeart/2005/8/layout/pyramid1"/>
    <dgm:cxn modelId="{1F509B08-70DE-4B06-AFE2-3865BF075949}" type="presParOf" srcId="{A362D223-9707-47CF-A8D1-96C7C0EDCFEF}" destId="{5CC5ABE1-4BB7-4CDD-AAA9-87E8F268EA25}" srcOrd="1" destOrd="0" presId="urn:microsoft.com/office/officeart/2005/8/layout/pyramid1"/>
    <dgm:cxn modelId="{664A0F3C-DA4F-4F0B-B3D9-A4700F9AB316}" type="presParOf" srcId="{5CC5ABE1-4BB7-4CDD-AAA9-87E8F268EA25}" destId="{B8BE09C2-53E4-4EC9-A6AE-08606D7A82AD}" srcOrd="0" destOrd="0" presId="urn:microsoft.com/office/officeart/2005/8/layout/pyramid1"/>
    <dgm:cxn modelId="{B70FC72F-6605-4C26-A9F1-EEF3DB713F9B}" type="presParOf" srcId="{5CC5ABE1-4BB7-4CDD-AAA9-87E8F268EA25}" destId="{39FCD3D1-4445-4A9D-B6F9-2E55ACD9712E}" srcOrd="1" destOrd="0" presId="urn:microsoft.com/office/officeart/2005/8/layout/pyramid1"/>
    <dgm:cxn modelId="{9D3B3198-48CA-48DE-ACC3-E1DDCBAD7C80}" type="presParOf" srcId="{A362D223-9707-47CF-A8D1-96C7C0EDCFEF}" destId="{3E394F82-7E93-4266-A337-62A86B10A1B7}" srcOrd="2" destOrd="0" presId="urn:microsoft.com/office/officeart/2005/8/layout/pyramid1"/>
    <dgm:cxn modelId="{213C138E-2E7E-44DB-9E2B-8C23F03B10FA}" type="presParOf" srcId="{3E394F82-7E93-4266-A337-62A86B10A1B7}" destId="{0627FAFD-4070-4F8A-A06F-7A9736D6FA5A}" srcOrd="0" destOrd="0" presId="urn:microsoft.com/office/officeart/2005/8/layout/pyramid1"/>
    <dgm:cxn modelId="{02FF5F39-6EDF-4FEF-BCA6-BC1B23524C45}" type="presParOf" srcId="{3E394F82-7E93-4266-A337-62A86B10A1B7}" destId="{5FF89B62-E0C8-4367-95A1-BDB5601BDEEB}"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FCA38DF3-7FCF-40C1-80B8-12B5F6852DDD}"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ar-SA"/>
        </a:p>
      </dgm:t>
    </dgm:pt>
    <dgm:pt modelId="{3082F733-FD9A-4CC8-9505-33B6B87F8247}">
      <dgm:prSet custT="1">
        <dgm:style>
          <a:lnRef idx="2">
            <a:schemeClr val="accent1"/>
          </a:lnRef>
          <a:fillRef idx="1">
            <a:schemeClr val="lt1"/>
          </a:fillRef>
          <a:effectRef idx="0">
            <a:schemeClr val="accent1"/>
          </a:effectRef>
          <a:fontRef idx="minor">
            <a:schemeClr val="dk1"/>
          </a:fontRef>
        </dgm:style>
      </dgm:prSet>
      <dgm:spPr>
        <a:solidFill>
          <a:srgbClr val="FFC000"/>
        </a:solidFill>
      </dgm:spPr>
      <dgm:t>
        <a:bodyPr/>
        <a:lstStyle/>
        <a:p>
          <a:pPr rtl="0"/>
          <a:r>
            <a:rPr lang="ar-MA" sz="3600" b="1" dirty="0" smtClean="0">
              <a:solidFill>
                <a:schemeClr val="tx2"/>
              </a:solidFill>
            </a:rPr>
            <a:t>لجنة التنسيق والتقييم</a:t>
          </a:r>
          <a:endParaRPr lang="ar-SA" sz="3600" dirty="0">
            <a:solidFill>
              <a:schemeClr val="tx2"/>
            </a:solidFill>
          </a:endParaRPr>
        </a:p>
      </dgm:t>
    </dgm:pt>
    <dgm:pt modelId="{94A7BB32-80D2-4DEF-80A2-13D87B4D7282}" type="parTrans" cxnId="{B1BEA92E-1D14-4A82-97FE-8F8BB2B0FF32}">
      <dgm:prSet/>
      <dgm:spPr/>
      <dgm:t>
        <a:bodyPr/>
        <a:lstStyle/>
        <a:p>
          <a:pPr rtl="1"/>
          <a:endParaRPr lang="ar-SA" sz="3600"/>
        </a:p>
      </dgm:t>
    </dgm:pt>
    <dgm:pt modelId="{1E34AE48-28F7-4110-974A-306A0B4BCA62}" type="sibTrans" cxnId="{B1BEA92E-1D14-4A82-97FE-8F8BB2B0FF32}">
      <dgm:prSet/>
      <dgm:spPr/>
      <dgm:t>
        <a:bodyPr/>
        <a:lstStyle/>
        <a:p>
          <a:pPr rtl="1"/>
          <a:endParaRPr lang="ar-SA" sz="3600"/>
        </a:p>
      </dgm:t>
    </dgm:pt>
    <dgm:pt modelId="{3BFC0FE9-FD78-46A4-8158-657FB62E1006}">
      <dgm:prSet custT="1"/>
      <dgm:spPr>
        <a:solidFill>
          <a:schemeClr val="tx2"/>
        </a:solidFill>
      </dgm:spPr>
      <dgm:t>
        <a:bodyPr/>
        <a:lstStyle/>
        <a:p>
          <a:pPr rtl="1">
            <a:spcAft>
              <a:spcPts val="0"/>
            </a:spcAft>
          </a:pPr>
          <a:endParaRPr lang="ar-MA" sz="4400" b="1" u="sng" dirty="0" smtClean="0">
            <a:effectLst>
              <a:outerShdw blurRad="38100" dist="38100" dir="2700000" algn="tl">
                <a:srgbClr val="000000">
                  <a:alpha val="43137"/>
                </a:srgbClr>
              </a:outerShdw>
            </a:effectLst>
          </a:endParaRPr>
        </a:p>
      </dgm:t>
    </dgm:pt>
    <dgm:pt modelId="{E7E72F9C-8630-461E-BA3F-29137AC2CC98}" type="parTrans" cxnId="{F9DBFA65-D03A-4751-B13B-1645A18E2FD4}">
      <dgm:prSet/>
      <dgm:spPr/>
      <dgm:t>
        <a:bodyPr/>
        <a:lstStyle/>
        <a:p>
          <a:pPr rtl="1"/>
          <a:endParaRPr lang="ar-SA" sz="3600"/>
        </a:p>
      </dgm:t>
    </dgm:pt>
    <dgm:pt modelId="{A0E76392-15FC-4D22-A4FE-3769AF197FD2}" type="sibTrans" cxnId="{F9DBFA65-D03A-4751-B13B-1645A18E2FD4}">
      <dgm:prSet/>
      <dgm:spPr/>
      <dgm:t>
        <a:bodyPr/>
        <a:lstStyle/>
        <a:p>
          <a:pPr rtl="1"/>
          <a:endParaRPr lang="ar-SA" sz="3600"/>
        </a:p>
      </dgm:t>
    </dgm:pt>
    <dgm:pt modelId="{4B2B8785-D454-40E1-A6EA-DE59513EE26A}">
      <dgm:prSet custT="1"/>
      <dgm:spPr>
        <a:solidFill>
          <a:schemeClr val="tx2"/>
        </a:solidFill>
      </dgm:spPr>
      <dgm:t>
        <a:bodyPr/>
        <a:lstStyle/>
        <a:p>
          <a:pPr rtl="1">
            <a:spcAft>
              <a:spcPts val="0"/>
            </a:spcAft>
          </a:pPr>
          <a:r>
            <a:rPr lang="ar-MA" sz="3200" dirty="0" smtClean="0"/>
            <a:t>م</a:t>
          </a:r>
          <a:r>
            <a:rPr lang="ar-SA" sz="3200" dirty="0" err="1" smtClean="0"/>
            <a:t>راقبة</a:t>
          </a:r>
          <a:r>
            <a:rPr lang="ar-SA" sz="3200" dirty="0" smtClean="0"/>
            <a:t> تنفيذ مشاريع نظم المعلومات الاستراتيجية</a:t>
          </a:r>
          <a:endParaRPr lang="en-US" sz="3200" dirty="0"/>
        </a:p>
      </dgm:t>
    </dgm:pt>
    <dgm:pt modelId="{38E7E0CF-70DC-468A-B53C-BF5C539E3E75}" type="parTrans" cxnId="{E6802E46-30F9-4960-B024-0D15E353ED38}">
      <dgm:prSet/>
      <dgm:spPr/>
      <dgm:t>
        <a:bodyPr/>
        <a:lstStyle/>
        <a:p>
          <a:pPr rtl="1"/>
          <a:endParaRPr lang="ar-SA" sz="3600"/>
        </a:p>
      </dgm:t>
    </dgm:pt>
    <dgm:pt modelId="{3ED30522-793B-44C0-90E1-121C2CF18361}" type="sibTrans" cxnId="{E6802E46-30F9-4960-B024-0D15E353ED38}">
      <dgm:prSet/>
      <dgm:spPr/>
      <dgm:t>
        <a:bodyPr/>
        <a:lstStyle/>
        <a:p>
          <a:pPr rtl="1"/>
          <a:endParaRPr lang="ar-SA" sz="3600"/>
        </a:p>
      </dgm:t>
    </dgm:pt>
    <dgm:pt modelId="{F916335C-B4E7-414E-BA26-9D903820FAD0}">
      <dgm:prSet custT="1"/>
      <dgm:spPr>
        <a:solidFill>
          <a:schemeClr val="tx2"/>
        </a:solidFill>
      </dgm:spPr>
      <dgm:t>
        <a:bodyPr/>
        <a:lstStyle/>
        <a:p>
          <a:pPr rtl="1">
            <a:spcAft>
              <a:spcPts val="0"/>
            </a:spcAft>
          </a:pPr>
          <a:r>
            <a:rPr lang="ar-MA" sz="3200" dirty="0" smtClean="0"/>
            <a:t>ض</a:t>
          </a:r>
          <a:r>
            <a:rPr lang="ar-SA" sz="3200" dirty="0" smtClean="0"/>
            <a:t>مان مواءمة الاستراتيجية المهنية واستراتيجية نظم المعلومات</a:t>
          </a:r>
          <a:r>
            <a:rPr lang="fr-FR" sz="3200" dirty="0" smtClean="0"/>
            <a:t>.</a:t>
          </a:r>
          <a:endParaRPr lang="en-US" sz="3200" dirty="0"/>
        </a:p>
      </dgm:t>
    </dgm:pt>
    <dgm:pt modelId="{810A8E3B-629C-45FD-B01F-EBF761F99917}" type="parTrans" cxnId="{E4810237-4AE1-44B6-A31B-DEE8C62CE636}">
      <dgm:prSet/>
      <dgm:spPr/>
      <dgm:t>
        <a:bodyPr/>
        <a:lstStyle/>
        <a:p>
          <a:pPr rtl="1"/>
          <a:endParaRPr lang="ar-SA" sz="3600"/>
        </a:p>
      </dgm:t>
    </dgm:pt>
    <dgm:pt modelId="{B53E2D6E-CAFA-4F94-8F69-0E4B23E74DF6}" type="sibTrans" cxnId="{E4810237-4AE1-44B6-A31B-DEE8C62CE636}">
      <dgm:prSet/>
      <dgm:spPr/>
      <dgm:t>
        <a:bodyPr/>
        <a:lstStyle/>
        <a:p>
          <a:pPr rtl="1"/>
          <a:endParaRPr lang="ar-SA" sz="3600"/>
        </a:p>
      </dgm:t>
    </dgm:pt>
    <dgm:pt modelId="{4D256430-26BA-4C8B-8834-26E457E0CE52}">
      <dgm:prSet custT="1"/>
      <dgm:spPr>
        <a:solidFill>
          <a:schemeClr val="tx2"/>
        </a:solidFill>
      </dgm:spPr>
      <dgm:t>
        <a:bodyPr/>
        <a:lstStyle/>
        <a:p>
          <a:pPr rtl="1"/>
          <a:r>
            <a:rPr lang="ar-MA" sz="3200" b="1" u="sng" dirty="0" smtClean="0">
              <a:effectLst>
                <a:outerShdw blurRad="38100" dist="38100" dir="2700000" algn="tl">
                  <a:srgbClr val="000000">
                    <a:alpha val="43137"/>
                  </a:srgbClr>
                </a:outerShdw>
              </a:effectLst>
            </a:rPr>
            <a:t> </a:t>
          </a:r>
          <a:endParaRPr lang="en-US" sz="3200" u="sng" dirty="0">
            <a:effectLst>
              <a:outerShdw blurRad="38100" dist="38100" dir="2700000" algn="tl">
                <a:srgbClr val="000000">
                  <a:alpha val="43137"/>
                </a:srgbClr>
              </a:outerShdw>
            </a:effectLst>
          </a:endParaRPr>
        </a:p>
      </dgm:t>
    </dgm:pt>
    <dgm:pt modelId="{545196CD-066F-42BE-99CE-D79CF7937ABB}" type="parTrans" cxnId="{4747B8AF-A0E1-4158-985E-35A60D776E68}">
      <dgm:prSet/>
      <dgm:spPr/>
      <dgm:t>
        <a:bodyPr/>
        <a:lstStyle/>
        <a:p>
          <a:pPr rtl="1"/>
          <a:endParaRPr lang="ar-SA" sz="3600"/>
        </a:p>
      </dgm:t>
    </dgm:pt>
    <dgm:pt modelId="{70DFF0EF-4157-49BE-B877-E22ED51D0E2B}" type="sibTrans" cxnId="{4747B8AF-A0E1-4158-985E-35A60D776E68}">
      <dgm:prSet/>
      <dgm:spPr/>
      <dgm:t>
        <a:bodyPr/>
        <a:lstStyle/>
        <a:p>
          <a:pPr rtl="1"/>
          <a:endParaRPr lang="ar-SA" sz="3600"/>
        </a:p>
      </dgm:t>
    </dgm:pt>
    <dgm:pt modelId="{9F87AC49-540A-42DC-89D8-542575830C14}">
      <dgm:prSet custT="1"/>
      <dgm:spPr>
        <a:solidFill>
          <a:schemeClr val="tx2"/>
        </a:solidFill>
      </dgm:spPr>
      <dgm:t>
        <a:bodyPr/>
        <a:lstStyle/>
        <a:p>
          <a:pPr rtl="1"/>
          <a:r>
            <a:rPr lang="ar-MA" sz="3200" dirty="0" smtClean="0"/>
            <a:t>وزير </a:t>
          </a:r>
          <a:r>
            <a:rPr lang="ar-SA" sz="3200" dirty="0" smtClean="0"/>
            <a:t>العدل</a:t>
          </a:r>
          <a:endParaRPr lang="en-US" sz="3200" dirty="0"/>
        </a:p>
      </dgm:t>
    </dgm:pt>
    <dgm:pt modelId="{C54A6B7B-5A1B-468A-86BD-F4D0ACA1D25C}" type="parTrans" cxnId="{8E6FD292-2795-4EED-A613-7C82568F174E}">
      <dgm:prSet/>
      <dgm:spPr/>
      <dgm:t>
        <a:bodyPr/>
        <a:lstStyle/>
        <a:p>
          <a:pPr rtl="1"/>
          <a:endParaRPr lang="ar-SA" sz="3600"/>
        </a:p>
      </dgm:t>
    </dgm:pt>
    <dgm:pt modelId="{189947B7-D773-4FEB-8D24-138666DC37C3}" type="sibTrans" cxnId="{8E6FD292-2795-4EED-A613-7C82568F174E}">
      <dgm:prSet/>
      <dgm:spPr/>
      <dgm:t>
        <a:bodyPr/>
        <a:lstStyle/>
        <a:p>
          <a:pPr rtl="1"/>
          <a:endParaRPr lang="ar-SA" sz="3600"/>
        </a:p>
      </dgm:t>
    </dgm:pt>
    <dgm:pt modelId="{C6B88B1B-2C8B-455E-AA85-2C48B446E4E7}">
      <dgm:prSet custT="1"/>
      <dgm:spPr>
        <a:solidFill>
          <a:schemeClr val="tx2"/>
        </a:solidFill>
      </dgm:spPr>
      <dgm:t>
        <a:bodyPr/>
        <a:lstStyle/>
        <a:p>
          <a:pPr rtl="1"/>
          <a:r>
            <a:rPr lang="ar-MA" sz="3200" dirty="0" smtClean="0"/>
            <a:t>الرئيس المنتدب ل</a:t>
          </a:r>
          <a:r>
            <a:rPr lang="ar-SA" sz="3200" dirty="0" smtClean="0"/>
            <a:t>لمجلس الأعلى للسلطة القضائية</a:t>
          </a:r>
          <a:endParaRPr lang="en-US" sz="3200" dirty="0"/>
        </a:p>
      </dgm:t>
    </dgm:pt>
    <dgm:pt modelId="{76ACEF14-04E3-44F4-8133-32E28405FB1D}" type="parTrans" cxnId="{E93F01D0-3D55-4FEE-9C96-B84B08940AFE}">
      <dgm:prSet/>
      <dgm:spPr/>
      <dgm:t>
        <a:bodyPr/>
        <a:lstStyle/>
        <a:p>
          <a:pPr rtl="1"/>
          <a:endParaRPr lang="ar-SA" sz="3600"/>
        </a:p>
      </dgm:t>
    </dgm:pt>
    <dgm:pt modelId="{F01F3F79-87C8-4001-ACFB-149C2E296F9A}" type="sibTrans" cxnId="{E93F01D0-3D55-4FEE-9C96-B84B08940AFE}">
      <dgm:prSet/>
      <dgm:spPr/>
      <dgm:t>
        <a:bodyPr/>
        <a:lstStyle/>
        <a:p>
          <a:pPr rtl="1"/>
          <a:endParaRPr lang="ar-SA" sz="3600"/>
        </a:p>
      </dgm:t>
    </dgm:pt>
    <dgm:pt modelId="{BFE1FBEC-107D-490A-B962-7B712135411D}">
      <dgm:prSet custT="1"/>
      <dgm:spPr>
        <a:solidFill>
          <a:schemeClr val="tx2"/>
        </a:solidFill>
      </dgm:spPr>
      <dgm:t>
        <a:bodyPr/>
        <a:lstStyle/>
        <a:p>
          <a:pPr rtl="1"/>
          <a:r>
            <a:rPr lang="ar-MA" sz="3200" dirty="0" smtClean="0"/>
            <a:t>رئيس </a:t>
          </a:r>
          <a:r>
            <a:rPr lang="ar-SA" sz="3200" dirty="0" smtClean="0"/>
            <a:t>النيابة العامة</a:t>
          </a:r>
          <a:endParaRPr lang="en-US" sz="3200" dirty="0"/>
        </a:p>
      </dgm:t>
    </dgm:pt>
    <dgm:pt modelId="{AA5BBA60-95BC-43F7-994B-615965276FAE}" type="parTrans" cxnId="{43980B80-C9EF-4969-AD7E-81A2A70D71F3}">
      <dgm:prSet/>
      <dgm:spPr/>
      <dgm:t>
        <a:bodyPr/>
        <a:lstStyle/>
        <a:p>
          <a:pPr rtl="1"/>
          <a:endParaRPr lang="ar-SA" sz="3600"/>
        </a:p>
      </dgm:t>
    </dgm:pt>
    <dgm:pt modelId="{B6C3B2BC-E87D-4848-B38D-836775135D90}" type="sibTrans" cxnId="{43980B80-C9EF-4969-AD7E-81A2A70D71F3}">
      <dgm:prSet/>
      <dgm:spPr/>
      <dgm:t>
        <a:bodyPr/>
        <a:lstStyle/>
        <a:p>
          <a:pPr rtl="1"/>
          <a:endParaRPr lang="ar-SA" sz="3600"/>
        </a:p>
      </dgm:t>
    </dgm:pt>
    <dgm:pt modelId="{72ECF82E-129E-4BCC-A74C-912C1BCCF256}">
      <dgm:prSet custT="1"/>
      <dgm:spPr>
        <a:solidFill>
          <a:schemeClr val="tx2"/>
        </a:solidFill>
      </dgm:spPr>
      <dgm:t>
        <a:bodyPr/>
        <a:lstStyle/>
        <a:p>
          <a:pPr rtl="1"/>
          <a:r>
            <a:rPr lang="ar-MA" sz="3200" dirty="0" smtClean="0"/>
            <a:t>ع</a:t>
          </a:r>
          <a:r>
            <a:rPr lang="ar-SA" sz="3200" dirty="0" smtClean="0"/>
            <a:t>ند الطلب</a:t>
          </a:r>
          <a:endParaRPr lang="en-US" sz="3200" dirty="0"/>
        </a:p>
      </dgm:t>
    </dgm:pt>
    <dgm:pt modelId="{D42A2803-C404-4428-90B4-5D650291D9C4}" type="parTrans" cxnId="{F0D7E561-EF6E-4103-96E5-30BC4CAB3582}">
      <dgm:prSet/>
      <dgm:spPr/>
      <dgm:t>
        <a:bodyPr/>
        <a:lstStyle/>
        <a:p>
          <a:pPr rtl="1"/>
          <a:endParaRPr lang="ar-SA" sz="3600"/>
        </a:p>
      </dgm:t>
    </dgm:pt>
    <dgm:pt modelId="{24427A3F-7AE5-4720-AA60-09984CC92C2D}" type="sibTrans" cxnId="{F0D7E561-EF6E-4103-96E5-30BC4CAB3582}">
      <dgm:prSet/>
      <dgm:spPr/>
      <dgm:t>
        <a:bodyPr/>
        <a:lstStyle/>
        <a:p>
          <a:pPr rtl="1"/>
          <a:endParaRPr lang="ar-SA" sz="3600"/>
        </a:p>
      </dgm:t>
    </dgm:pt>
    <dgm:pt modelId="{C3B16495-280E-46B9-9EF8-7A8891FD5F96}">
      <dgm:prSet custT="1"/>
      <dgm:spPr>
        <a:solidFill>
          <a:schemeClr val="tx2"/>
        </a:solidFill>
      </dgm:spPr>
      <dgm:t>
        <a:bodyPr/>
        <a:lstStyle/>
        <a:p>
          <a:pPr rtl="1"/>
          <a:r>
            <a:rPr lang="ar-MA" sz="3200" dirty="0" smtClean="0"/>
            <a:t>ع</a:t>
          </a:r>
          <a:r>
            <a:rPr lang="ar-SA" sz="3200" dirty="0" smtClean="0"/>
            <a:t>ند إعداد التخطيط الاستراتيجي لمشروع التحول الرقمي لمنظومة العدالة</a:t>
          </a:r>
          <a:endParaRPr lang="en-US" sz="3200" dirty="0"/>
        </a:p>
      </dgm:t>
    </dgm:pt>
    <dgm:pt modelId="{F72AB62E-A1FA-4253-AF41-CEEE533A8F6D}" type="parTrans" cxnId="{5F963241-1310-4BB3-ABC8-13560A72E564}">
      <dgm:prSet/>
      <dgm:spPr/>
      <dgm:t>
        <a:bodyPr/>
        <a:lstStyle/>
        <a:p>
          <a:pPr rtl="1"/>
          <a:endParaRPr lang="ar-SA" sz="3600"/>
        </a:p>
      </dgm:t>
    </dgm:pt>
    <dgm:pt modelId="{55387AEF-95D6-4D0E-9027-BFC1F0F894AD}" type="sibTrans" cxnId="{5F963241-1310-4BB3-ABC8-13560A72E564}">
      <dgm:prSet/>
      <dgm:spPr/>
      <dgm:t>
        <a:bodyPr/>
        <a:lstStyle/>
        <a:p>
          <a:pPr rtl="1"/>
          <a:endParaRPr lang="ar-SA" sz="3600"/>
        </a:p>
      </dgm:t>
    </dgm:pt>
    <dgm:pt modelId="{01084089-A145-4D1A-B2CB-A43030817553}">
      <dgm:prSet custT="1"/>
      <dgm:spPr>
        <a:solidFill>
          <a:schemeClr val="tx2"/>
        </a:solidFill>
      </dgm:spPr>
      <dgm:t>
        <a:bodyPr/>
        <a:lstStyle/>
        <a:p>
          <a:pPr rtl="1"/>
          <a:r>
            <a:rPr lang="ar-MA" sz="3200" b="1" u="sng" dirty="0" smtClean="0">
              <a:effectLst>
                <a:outerShdw blurRad="38100" dist="38100" dir="2700000" algn="tl">
                  <a:srgbClr val="000000">
                    <a:alpha val="43137"/>
                  </a:srgbClr>
                </a:outerShdw>
              </a:effectLst>
            </a:rPr>
            <a:t> </a:t>
          </a:r>
          <a:endParaRPr lang="en-US" sz="3200" u="sng" dirty="0">
            <a:effectLst>
              <a:outerShdw blurRad="38100" dist="38100" dir="2700000" algn="tl">
                <a:srgbClr val="000000">
                  <a:alpha val="43137"/>
                </a:srgbClr>
              </a:outerShdw>
            </a:effectLst>
          </a:endParaRPr>
        </a:p>
      </dgm:t>
    </dgm:pt>
    <dgm:pt modelId="{1F5A2BE0-1500-4C40-A2DF-981D487EA9A3}" type="sibTrans" cxnId="{C2B88928-BEC0-4C7C-B1E8-12157FDCEBB8}">
      <dgm:prSet/>
      <dgm:spPr/>
      <dgm:t>
        <a:bodyPr/>
        <a:lstStyle/>
        <a:p>
          <a:pPr rtl="1"/>
          <a:endParaRPr lang="ar-SA" sz="3600"/>
        </a:p>
      </dgm:t>
    </dgm:pt>
    <dgm:pt modelId="{73E8B2CC-0903-4EBD-BCC5-8161A1E58C18}" type="parTrans" cxnId="{C2B88928-BEC0-4C7C-B1E8-12157FDCEBB8}">
      <dgm:prSet/>
      <dgm:spPr/>
      <dgm:t>
        <a:bodyPr/>
        <a:lstStyle/>
        <a:p>
          <a:pPr rtl="1"/>
          <a:endParaRPr lang="ar-SA" sz="3600"/>
        </a:p>
      </dgm:t>
    </dgm:pt>
    <dgm:pt modelId="{AC767F4E-6DE4-4B5B-AEA3-97BCB5764281}">
      <dgm:prSet custT="1"/>
      <dgm:spPr>
        <a:solidFill>
          <a:schemeClr val="tx2"/>
        </a:solidFill>
      </dgm:spPr>
      <dgm:t>
        <a:bodyPr/>
        <a:lstStyle/>
        <a:p>
          <a:pPr rtl="1">
            <a:spcAft>
              <a:spcPts val="0"/>
            </a:spcAft>
          </a:pPr>
          <a:r>
            <a:rPr lang="fr-FR" sz="3200" dirty="0" smtClean="0"/>
            <a:t> </a:t>
          </a:r>
          <a:r>
            <a:rPr lang="ar-SA" sz="3200" dirty="0" smtClean="0"/>
            <a:t>الموافقة على حقيبة  مشاريع نظم المعلومات وخطط العمل المبرمجة</a:t>
          </a:r>
          <a:r>
            <a:rPr lang="ar-MA" sz="3200" dirty="0" smtClean="0"/>
            <a:t>؛</a:t>
          </a:r>
          <a:endParaRPr lang="en-US" sz="3200" dirty="0"/>
        </a:p>
      </dgm:t>
    </dgm:pt>
    <dgm:pt modelId="{17E1B0F9-4EDE-4D99-841D-0E246962AE31}" type="sibTrans" cxnId="{00E35DFD-D66B-439E-BA4B-74A9DBD9D20C}">
      <dgm:prSet/>
      <dgm:spPr/>
      <dgm:t>
        <a:bodyPr/>
        <a:lstStyle/>
        <a:p>
          <a:pPr rtl="1"/>
          <a:endParaRPr lang="ar-SA" sz="3600"/>
        </a:p>
      </dgm:t>
    </dgm:pt>
    <dgm:pt modelId="{9B9831BB-9C7F-490A-8430-4090336DD103}" type="parTrans" cxnId="{00E35DFD-D66B-439E-BA4B-74A9DBD9D20C}">
      <dgm:prSet/>
      <dgm:spPr/>
      <dgm:t>
        <a:bodyPr/>
        <a:lstStyle/>
        <a:p>
          <a:pPr rtl="1"/>
          <a:endParaRPr lang="ar-SA" sz="3600"/>
        </a:p>
      </dgm:t>
    </dgm:pt>
    <dgm:pt modelId="{367B7603-757C-4DA5-B284-7D8336C15FFC}" type="pres">
      <dgm:prSet presAssocID="{FCA38DF3-7FCF-40C1-80B8-12B5F6852DDD}" presName="composite" presStyleCnt="0">
        <dgm:presLayoutVars>
          <dgm:chMax val="1"/>
          <dgm:dir val="rev"/>
          <dgm:resizeHandles val="exact"/>
        </dgm:presLayoutVars>
      </dgm:prSet>
      <dgm:spPr/>
      <dgm:t>
        <a:bodyPr/>
        <a:lstStyle/>
        <a:p>
          <a:pPr rtl="1"/>
          <a:endParaRPr lang="ar-SA"/>
        </a:p>
      </dgm:t>
    </dgm:pt>
    <dgm:pt modelId="{EF97C4A3-B9BF-4EA6-ADE4-4AC4671219A6}" type="pres">
      <dgm:prSet presAssocID="{3082F733-FD9A-4CC8-9505-33B6B87F8247}" presName="roof" presStyleLbl="dkBgShp" presStyleIdx="0" presStyleCnt="2" custScaleX="98308" custScaleY="40581" custLinFactNeighborX="846" custLinFactNeighborY="-8085"/>
      <dgm:spPr>
        <a:prstGeom prst="round2DiagRect">
          <a:avLst/>
        </a:prstGeom>
      </dgm:spPr>
      <dgm:t>
        <a:bodyPr/>
        <a:lstStyle/>
        <a:p>
          <a:pPr rtl="1"/>
          <a:endParaRPr lang="ar-SA"/>
        </a:p>
      </dgm:t>
    </dgm:pt>
    <dgm:pt modelId="{CC38CB6D-01DA-4739-AE38-49F57309F83B}" type="pres">
      <dgm:prSet presAssocID="{3082F733-FD9A-4CC8-9505-33B6B87F8247}" presName="pillars" presStyleCnt="0"/>
      <dgm:spPr/>
    </dgm:pt>
    <dgm:pt modelId="{6615CDC0-7DC7-4564-BD3D-8A2AA89E8015}" type="pres">
      <dgm:prSet presAssocID="{3082F733-FD9A-4CC8-9505-33B6B87F8247}" presName="pillar1" presStyleLbl="node1" presStyleIdx="0" presStyleCnt="3" custScaleX="64518" custScaleY="125416" custLinFactNeighborX="-362" custLinFactNeighborY="-1074">
        <dgm:presLayoutVars>
          <dgm:bulletEnabled val="1"/>
        </dgm:presLayoutVars>
      </dgm:prSet>
      <dgm:spPr>
        <a:prstGeom prst="round2DiagRect">
          <a:avLst/>
        </a:prstGeom>
      </dgm:spPr>
      <dgm:t>
        <a:bodyPr/>
        <a:lstStyle/>
        <a:p>
          <a:pPr rtl="1"/>
          <a:endParaRPr lang="ar-SA"/>
        </a:p>
      </dgm:t>
    </dgm:pt>
    <dgm:pt modelId="{6200CE63-9498-4D80-9F90-F1DE63D56A01}" type="pres">
      <dgm:prSet presAssocID="{01084089-A145-4D1A-B2CB-A43030817553}" presName="pillarX" presStyleLbl="node1" presStyleIdx="1" presStyleCnt="3" custScaleX="46808" custScaleY="127067" custLinFactNeighborX="-753" custLinFactNeighborY="564">
        <dgm:presLayoutVars>
          <dgm:bulletEnabled val="1"/>
        </dgm:presLayoutVars>
      </dgm:prSet>
      <dgm:spPr>
        <a:prstGeom prst="round2DiagRect">
          <a:avLst/>
        </a:prstGeom>
      </dgm:spPr>
      <dgm:t>
        <a:bodyPr/>
        <a:lstStyle/>
        <a:p>
          <a:pPr rtl="1"/>
          <a:endParaRPr lang="ar-SA"/>
        </a:p>
      </dgm:t>
    </dgm:pt>
    <dgm:pt modelId="{48045CD7-B88E-41B9-87B3-8047D4B95D61}" type="pres">
      <dgm:prSet presAssocID="{4D256430-26BA-4C8B-8834-26E457E0CE52}" presName="pillarX" presStyleLbl="node1" presStyleIdx="2" presStyleCnt="3" custScaleX="41705" custScaleY="127067" custLinFactNeighborX="643" custLinFactNeighborY="564">
        <dgm:presLayoutVars>
          <dgm:bulletEnabled val="1"/>
        </dgm:presLayoutVars>
      </dgm:prSet>
      <dgm:spPr>
        <a:prstGeom prst="round2DiagRect">
          <a:avLst/>
        </a:prstGeom>
      </dgm:spPr>
      <dgm:t>
        <a:bodyPr/>
        <a:lstStyle/>
        <a:p>
          <a:pPr rtl="1"/>
          <a:endParaRPr lang="ar-SA"/>
        </a:p>
      </dgm:t>
    </dgm:pt>
    <dgm:pt modelId="{83A69117-D37E-47E9-9048-9A99335B9551}" type="pres">
      <dgm:prSet presAssocID="{3082F733-FD9A-4CC8-9505-33B6B87F8247}" presName="base" presStyleLbl="dkBgShp" presStyleIdx="1" presStyleCnt="2"/>
      <dgm:spPr>
        <a:noFill/>
      </dgm:spPr>
    </dgm:pt>
  </dgm:ptLst>
  <dgm:cxnLst>
    <dgm:cxn modelId="{759FDD11-6006-4CD4-AA1E-0642017FA9C1}" type="presOf" srcId="{4D256430-26BA-4C8B-8834-26E457E0CE52}" destId="{48045CD7-B88E-41B9-87B3-8047D4B95D61}" srcOrd="0" destOrd="0" presId="urn:microsoft.com/office/officeart/2005/8/layout/hList3"/>
    <dgm:cxn modelId="{43980B80-C9EF-4969-AD7E-81A2A70D71F3}" srcId="{4D256430-26BA-4C8B-8834-26E457E0CE52}" destId="{BFE1FBEC-107D-490A-B962-7B712135411D}" srcOrd="2" destOrd="0" parTransId="{AA5BBA60-95BC-43F7-994B-615965276FAE}" sibTransId="{B6C3B2BC-E87D-4848-B38D-836775135D90}"/>
    <dgm:cxn modelId="{DB2F74D9-CBDF-4721-B4BC-AE9ECB5290C6}" type="presOf" srcId="{BFE1FBEC-107D-490A-B962-7B712135411D}" destId="{48045CD7-B88E-41B9-87B3-8047D4B95D61}" srcOrd="0" destOrd="3" presId="urn:microsoft.com/office/officeart/2005/8/layout/hList3"/>
    <dgm:cxn modelId="{E93F01D0-3D55-4FEE-9C96-B84B08940AFE}" srcId="{4D256430-26BA-4C8B-8834-26E457E0CE52}" destId="{C6B88B1B-2C8B-455E-AA85-2C48B446E4E7}" srcOrd="1" destOrd="0" parTransId="{76ACEF14-04E3-44F4-8133-32E28405FB1D}" sibTransId="{F01F3F79-87C8-4001-ACFB-149C2E296F9A}"/>
    <dgm:cxn modelId="{73F9C39F-4F97-488E-AB0D-CA445496EB0E}" type="presOf" srcId="{9F87AC49-540A-42DC-89D8-542575830C14}" destId="{48045CD7-B88E-41B9-87B3-8047D4B95D61}" srcOrd="0" destOrd="1" presId="urn:microsoft.com/office/officeart/2005/8/layout/hList3"/>
    <dgm:cxn modelId="{5F963241-1310-4BB3-ABC8-13560A72E564}" srcId="{01084089-A145-4D1A-B2CB-A43030817553}" destId="{C3B16495-280E-46B9-9EF8-7A8891FD5F96}" srcOrd="1" destOrd="0" parTransId="{F72AB62E-A1FA-4253-AF41-CEEE533A8F6D}" sibTransId="{55387AEF-95D6-4D0E-9027-BFC1F0F894AD}"/>
    <dgm:cxn modelId="{8E6FD292-2795-4EED-A613-7C82568F174E}" srcId="{4D256430-26BA-4C8B-8834-26E457E0CE52}" destId="{9F87AC49-540A-42DC-89D8-542575830C14}" srcOrd="0" destOrd="0" parTransId="{C54A6B7B-5A1B-468A-86BD-F4D0ACA1D25C}" sibTransId="{189947B7-D773-4FEB-8D24-138666DC37C3}"/>
    <dgm:cxn modelId="{C2B88928-BEC0-4C7C-B1E8-12157FDCEBB8}" srcId="{3082F733-FD9A-4CC8-9505-33B6B87F8247}" destId="{01084089-A145-4D1A-B2CB-A43030817553}" srcOrd="1" destOrd="0" parTransId="{73E8B2CC-0903-4EBD-BCC5-8161A1E58C18}" sibTransId="{1F5A2BE0-1500-4C40-A2DF-981D487EA9A3}"/>
    <dgm:cxn modelId="{3ED9921F-FCCB-4F5D-BB11-21A73A330436}" type="presOf" srcId="{01084089-A145-4D1A-B2CB-A43030817553}" destId="{6200CE63-9498-4D80-9F90-F1DE63D56A01}" srcOrd="0" destOrd="0" presId="urn:microsoft.com/office/officeart/2005/8/layout/hList3"/>
    <dgm:cxn modelId="{53692F6A-2E6C-4A76-AEB3-512DBA8ECC05}" type="presOf" srcId="{F916335C-B4E7-414E-BA26-9D903820FAD0}" destId="{6615CDC0-7DC7-4564-BD3D-8A2AA89E8015}" srcOrd="0" destOrd="3" presId="urn:microsoft.com/office/officeart/2005/8/layout/hList3"/>
    <dgm:cxn modelId="{E6802E46-30F9-4960-B024-0D15E353ED38}" srcId="{3BFC0FE9-FD78-46A4-8158-657FB62E1006}" destId="{4B2B8785-D454-40E1-A6EA-DE59513EE26A}" srcOrd="1" destOrd="0" parTransId="{38E7E0CF-70DC-468A-B53C-BF5C539E3E75}" sibTransId="{3ED30522-793B-44C0-90E1-121C2CF18361}"/>
    <dgm:cxn modelId="{00E35DFD-D66B-439E-BA4B-74A9DBD9D20C}" srcId="{3BFC0FE9-FD78-46A4-8158-657FB62E1006}" destId="{AC767F4E-6DE4-4B5B-AEA3-97BCB5764281}" srcOrd="0" destOrd="0" parTransId="{9B9831BB-9C7F-490A-8430-4090336DD103}" sibTransId="{17E1B0F9-4EDE-4D99-841D-0E246962AE31}"/>
    <dgm:cxn modelId="{C29F88BA-3F40-45C9-8264-75C14104659E}" type="presOf" srcId="{3BFC0FE9-FD78-46A4-8158-657FB62E1006}" destId="{6615CDC0-7DC7-4564-BD3D-8A2AA89E8015}" srcOrd="0" destOrd="0" presId="urn:microsoft.com/office/officeart/2005/8/layout/hList3"/>
    <dgm:cxn modelId="{F9DBFA65-D03A-4751-B13B-1645A18E2FD4}" srcId="{3082F733-FD9A-4CC8-9505-33B6B87F8247}" destId="{3BFC0FE9-FD78-46A4-8158-657FB62E1006}" srcOrd="0" destOrd="0" parTransId="{E7E72F9C-8630-461E-BA3F-29137AC2CC98}" sibTransId="{A0E76392-15FC-4D22-A4FE-3769AF197FD2}"/>
    <dgm:cxn modelId="{E4810237-4AE1-44B6-A31B-DEE8C62CE636}" srcId="{3BFC0FE9-FD78-46A4-8158-657FB62E1006}" destId="{F916335C-B4E7-414E-BA26-9D903820FAD0}" srcOrd="2" destOrd="0" parTransId="{810A8E3B-629C-45FD-B01F-EBF761F99917}" sibTransId="{B53E2D6E-CAFA-4F94-8F69-0E4B23E74DF6}"/>
    <dgm:cxn modelId="{4638615B-A5C4-4A8C-875A-167F64BC24B8}" type="presOf" srcId="{72ECF82E-129E-4BCC-A74C-912C1BCCF256}" destId="{6200CE63-9498-4D80-9F90-F1DE63D56A01}" srcOrd="0" destOrd="1" presId="urn:microsoft.com/office/officeart/2005/8/layout/hList3"/>
    <dgm:cxn modelId="{B60E49F8-6CB6-438F-91ED-53116603C23E}" type="presOf" srcId="{FCA38DF3-7FCF-40C1-80B8-12B5F6852DDD}" destId="{367B7603-757C-4DA5-B284-7D8336C15FFC}" srcOrd="0" destOrd="0" presId="urn:microsoft.com/office/officeart/2005/8/layout/hList3"/>
    <dgm:cxn modelId="{CE4141B3-61E7-46E1-93EC-A29C9185B7D8}" type="presOf" srcId="{C3B16495-280E-46B9-9EF8-7A8891FD5F96}" destId="{6200CE63-9498-4D80-9F90-F1DE63D56A01}" srcOrd="0" destOrd="2" presId="urn:microsoft.com/office/officeart/2005/8/layout/hList3"/>
    <dgm:cxn modelId="{F76CE99C-7149-4A14-9865-1F0DFC6E844D}" type="presOf" srcId="{3082F733-FD9A-4CC8-9505-33B6B87F8247}" destId="{EF97C4A3-B9BF-4EA6-ADE4-4AC4671219A6}" srcOrd="0" destOrd="0" presId="urn:microsoft.com/office/officeart/2005/8/layout/hList3"/>
    <dgm:cxn modelId="{4747B8AF-A0E1-4158-985E-35A60D776E68}" srcId="{3082F733-FD9A-4CC8-9505-33B6B87F8247}" destId="{4D256430-26BA-4C8B-8834-26E457E0CE52}" srcOrd="2" destOrd="0" parTransId="{545196CD-066F-42BE-99CE-D79CF7937ABB}" sibTransId="{70DFF0EF-4157-49BE-B877-E22ED51D0E2B}"/>
    <dgm:cxn modelId="{9AED395F-1C9D-4A03-A9F7-402C2DB90D7E}" type="presOf" srcId="{4B2B8785-D454-40E1-A6EA-DE59513EE26A}" destId="{6615CDC0-7DC7-4564-BD3D-8A2AA89E8015}" srcOrd="0" destOrd="2" presId="urn:microsoft.com/office/officeart/2005/8/layout/hList3"/>
    <dgm:cxn modelId="{93D3EE20-E931-4F96-A084-DDC7E815E234}" type="presOf" srcId="{AC767F4E-6DE4-4B5B-AEA3-97BCB5764281}" destId="{6615CDC0-7DC7-4564-BD3D-8A2AA89E8015}" srcOrd="0" destOrd="1" presId="urn:microsoft.com/office/officeart/2005/8/layout/hList3"/>
    <dgm:cxn modelId="{B1BEA92E-1D14-4A82-97FE-8F8BB2B0FF32}" srcId="{FCA38DF3-7FCF-40C1-80B8-12B5F6852DDD}" destId="{3082F733-FD9A-4CC8-9505-33B6B87F8247}" srcOrd="0" destOrd="0" parTransId="{94A7BB32-80D2-4DEF-80A2-13D87B4D7282}" sibTransId="{1E34AE48-28F7-4110-974A-306A0B4BCA62}"/>
    <dgm:cxn modelId="{F0D7E561-EF6E-4103-96E5-30BC4CAB3582}" srcId="{01084089-A145-4D1A-B2CB-A43030817553}" destId="{72ECF82E-129E-4BCC-A74C-912C1BCCF256}" srcOrd="0" destOrd="0" parTransId="{D42A2803-C404-4428-90B4-5D650291D9C4}" sibTransId="{24427A3F-7AE5-4720-AA60-09984CC92C2D}"/>
    <dgm:cxn modelId="{4E99993B-8C52-41BF-BA37-7A541BCED39C}" type="presOf" srcId="{C6B88B1B-2C8B-455E-AA85-2C48B446E4E7}" destId="{48045CD7-B88E-41B9-87B3-8047D4B95D61}" srcOrd="0" destOrd="2" presId="urn:microsoft.com/office/officeart/2005/8/layout/hList3"/>
    <dgm:cxn modelId="{711A18AA-D544-4B4D-8317-226CD3C110E3}" type="presParOf" srcId="{367B7603-757C-4DA5-B284-7D8336C15FFC}" destId="{EF97C4A3-B9BF-4EA6-ADE4-4AC4671219A6}" srcOrd="0" destOrd="0" presId="urn:microsoft.com/office/officeart/2005/8/layout/hList3"/>
    <dgm:cxn modelId="{B738BA38-B74E-4C56-BB09-5958BDEC4D7A}" type="presParOf" srcId="{367B7603-757C-4DA5-B284-7D8336C15FFC}" destId="{CC38CB6D-01DA-4739-AE38-49F57309F83B}" srcOrd="1" destOrd="0" presId="urn:microsoft.com/office/officeart/2005/8/layout/hList3"/>
    <dgm:cxn modelId="{424D8681-ADB7-4EF0-87DA-948191F3B26F}" type="presParOf" srcId="{CC38CB6D-01DA-4739-AE38-49F57309F83B}" destId="{6615CDC0-7DC7-4564-BD3D-8A2AA89E8015}" srcOrd="0" destOrd="0" presId="urn:microsoft.com/office/officeart/2005/8/layout/hList3"/>
    <dgm:cxn modelId="{DC886924-7DA6-4054-9508-06DB363A1D9F}" type="presParOf" srcId="{CC38CB6D-01DA-4739-AE38-49F57309F83B}" destId="{6200CE63-9498-4D80-9F90-F1DE63D56A01}" srcOrd="1" destOrd="0" presId="urn:microsoft.com/office/officeart/2005/8/layout/hList3"/>
    <dgm:cxn modelId="{3E00A1E6-D168-4960-9A9A-0EA5CD97D8DD}" type="presParOf" srcId="{CC38CB6D-01DA-4739-AE38-49F57309F83B}" destId="{48045CD7-B88E-41B9-87B3-8047D4B95D61}" srcOrd="2" destOrd="0" presId="urn:microsoft.com/office/officeart/2005/8/layout/hList3"/>
    <dgm:cxn modelId="{DD679A1B-9632-4ED4-B5C6-27E526235198}" type="presParOf" srcId="{367B7603-757C-4DA5-B284-7D8336C15FFC}" destId="{83A69117-D37E-47E9-9048-9A99335B9551}"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A38DF3-7FCF-40C1-80B8-12B5F6852DDD}"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ar-SA"/>
        </a:p>
      </dgm:t>
    </dgm:pt>
    <dgm:pt modelId="{3082F733-FD9A-4CC8-9505-33B6B87F8247}">
      <dgm:prSet custT="1">
        <dgm:style>
          <a:lnRef idx="2">
            <a:schemeClr val="accent1"/>
          </a:lnRef>
          <a:fillRef idx="1">
            <a:schemeClr val="lt1"/>
          </a:fillRef>
          <a:effectRef idx="0">
            <a:schemeClr val="accent1"/>
          </a:effectRef>
          <a:fontRef idx="minor">
            <a:schemeClr val="dk1"/>
          </a:fontRef>
        </dgm:style>
      </dgm:prSet>
      <dgm:spPr>
        <a:solidFill>
          <a:srgbClr val="FFC000"/>
        </a:solidFill>
      </dgm:spPr>
      <dgm:t>
        <a:bodyPr/>
        <a:lstStyle/>
        <a:p>
          <a:pPr rtl="0"/>
          <a:r>
            <a:rPr lang="ar-MA" sz="3600" b="1" dirty="0" smtClean="0">
              <a:solidFill>
                <a:schemeClr val="tx2"/>
              </a:solidFill>
            </a:rPr>
            <a:t>لجنة الإشراف والتقييم</a:t>
          </a:r>
          <a:endParaRPr lang="ar-SA" sz="3600" b="1" dirty="0">
            <a:solidFill>
              <a:schemeClr val="tx2"/>
            </a:solidFill>
          </a:endParaRPr>
        </a:p>
      </dgm:t>
    </dgm:pt>
    <dgm:pt modelId="{94A7BB32-80D2-4DEF-80A2-13D87B4D7282}" type="parTrans" cxnId="{B1BEA92E-1D14-4A82-97FE-8F8BB2B0FF32}">
      <dgm:prSet/>
      <dgm:spPr/>
      <dgm:t>
        <a:bodyPr/>
        <a:lstStyle/>
        <a:p>
          <a:pPr rtl="1"/>
          <a:endParaRPr lang="ar-SA" sz="3600"/>
        </a:p>
      </dgm:t>
    </dgm:pt>
    <dgm:pt modelId="{1E34AE48-28F7-4110-974A-306A0B4BCA62}" type="sibTrans" cxnId="{B1BEA92E-1D14-4A82-97FE-8F8BB2B0FF32}">
      <dgm:prSet/>
      <dgm:spPr/>
      <dgm:t>
        <a:bodyPr/>
        <a:lstStyle/>
        <a:p>
          <a:pPr rtl="1"/>
          <a:endParaRPr lang="ar-SA" sz="3600"/>
        </a:p>
      </dgm:t>
    </dgm:pt>
    <dgm:pt modelId="{3BFC0FE9-FD78-46A4-8158-657FB62E1006}">
      <dgm:prSet custT="1"/>
      <dgm:spPr>
        <a:solidFill>
          <a:schemeClr val="tx2"/>
        </a:solidFill>
      </dgm:spPr>
      <dgm:t>
        <a:bodyPr/>
        <a:lstStyle/>
        <a:p>
          <a:pPr rtl="1">
            <a:spcAft>
              <a:spcPts val="0"/>
            </a:spcAft>
          </a:pPr>
          <a:endParaRPr lang="fr-FR" sz="2400" b="1" u="sng" dirty="0" smtClean="0">
            <a:effectLst>
              <a:outerShdw blurRad="38100" dist="38100" dir="2700000" algn="tl">
                <a:srgbClr val="000000">
                  <a:alpha val="43137"/>
                </a:srgbClr>
              </a:outerShdw>
            </a:effectLst>
          </a:endParaRPr>
        </a:p>
        <a:p>
          <a:pPr rtl="1">
            <a:spcAft>
              <a:spcPts val="0"/>
            </a:spcAft>
          </a:pPr>
          <a:endParaRPr lang="en-US" sz="2400" u="sng" dirty="0">
            <a:effectLst>
              <a:outerShdw blurRad="38100" dist="38100" dir="2700000" algn="tl">
                <a:srgbClr val="000000">
                  <a:alpha val="43137"/>
                </a:srgbClr>
              </a:outerShdw>
            </a:effectLst>
          </a:endParaRPr>
        </a:p>
      </dgm:t>
    </dgm:pt>
    <dgm:pt modelId="{E7E72F9C-8630-461E-BA3F-29137AC2CC98}" type="parTrans" cxnId="{F9DBFA65-D03A-4751-B13B-1645A18E2FD4}">
      <dgm:prSet/>
      <dgm:spPr/>
      <dgm:t>
        <a:bodyPr/>
        <a:lstStyle/>
        <a:p>
          <a:pPr rtl="1"/>
          <a:endParaRPr lang="ar-SA" sz="3600"/>
        </a:p>
      </dgm:t>
    </dgm:pt>
    <dgm:pt modelId="{A0E76392-15FC-4D22-A4FE-3769AF197FD2}" type="sibTrans" cxnId="{F9DBFA65-D03A-4751-B13B-1645A18E2FD4}">
      <dgm:prSet/>
      <dgm:spPr/>
      <dgm:t>
        <a:bodyPr/>
        <a:lstStyle/>
        <a:p>
          <a:pPr rtl="1"/>
          <a:endParaRPr lang="ar-SA" sz="3600"/>
        </a:p>
      </dgm:t>
    </dgm:pt>
    <dgm:pt modelId="{4D256430-26BA-4C8B-8834-26E457E0CE52}">
      <dgm:prSet custT="1"/>
      <dgm:spPr>
        <a:solidFill>
          <a:schemeClr val="tx2"/>
        </a:solidFill>
      </dgm:spPr>
      <dgm:t>
        <a:bodyPr/>
        <a:lstStyle/>
        <a:p>
          <a:pPr rtl="1"/>
          <a:endParaRPr lang="fr-FR" sz="2600" b="1" u="sng" dirty="0" smtClean="0">
            <a:solidFill>
              <a:schemeClr val="bg1"/>
            </a:solidFill>
            <a:effectLst>
              <a:outerShdw blurRad="38100" dist="38100" dir="2700000" algn="tl">
                <a:srgbClr val="000000">
                  <a:alpha val="43137"/>
                </a:srgbClr>
              </a:outerShdw>
            </a:effectLst>
          </a:endParaRPr>
        </a:p>
        <a:p>
          <a:pPr rtl="1"/>
          <a:endParaRPr lang="en-US" sz="2600" u="sng" dirty="0">
            <a:solidFill>
              <a:schemeClr val="bg1"/>
            </a:solidFill>
            <a:effectLst>
              <a:outerShdw blurRad="38100" dist="38100" dir="2700000" algn="tl">
                <a:srgbClr val="000000">
                  <a:alpha val="43137"/>
                </a:srgbClr>
              </a:outerShdw>
            </a:effectLst>
          </a:endParaRPr>
        </a:p>
      </dgm:t>
    </dgm:pt>
    <dgm:pt modelId="{545196CD-066F-42BE-99CE-D79CF7937ABB}" type="parTrans" cxnId="{4747B8AF-A0E1-4158-985E-35A60D776E68}">
      <dgm:prSet/>
      <dgm:spPr/>
      <dgm:t>
        <a:bodyPr/>
        <a:lstStyle/>
        <a:p>
          <a:pPr rtl="1"/>
          <a:endParaRPr lang="ar-SA" sz="3600"/>
        </a:p>
      </dgm:t>
    </dgm:pt>
    <dgm:pt modelId="{70DFF0EF-4157-49BE-B877-E22ED51D0E2B}" type="sibTrans" cxnId="{4747B8AF-A0E1-4158-985E-35A60D776E68}">
      <dgm:prSet/>
      <dgm:spPr/>
      <dgm:t>
        <a:bodyPr/>
        <a:lstStyle/>
        <a:p>
          <a:pPr rtl="1"/>
          <a:endParaRPr lang="ar-SA" sz="3600"/>
        </a:p>
      </dgm:t>
    </dgm:pt>
    <dgm:pt modelId="{01084089-A145-4D1A-B2CB-A43030817553}">
      <dgm:prSet custT="1"/>
      <dgm:spPr>
        <a:solidFill>
          <a:schemeClr val="tx2"/>
        </a:solidFill>
      </dgm:spPr>
      <dgm:t>
        <a:bodyPr/>
        <a:lstStyle/>
        <a:p>
          <a:pPr rtl="1"/>
          <a:endParaRPr lang="fr-FR" sz="2600" b="1" u="sng" dirty="0" smtClean="0">
            <a:effectLst>
              <a:outerShdw blurRad="38100" dist="38100" dir="2700000" algn="tl">
                <a:srgbClr val="000000">
                  <a:alpha val="43137"/>
                </a:srgbClr>
              </a:outerShdw>
            </a:effectLst>
          </a:endParaRPr>
        </a:p>
        <a:p>
          <a:pPr rtl="1"/>
          <a:endParaRPr lang="fr-FR" sz="1800" b="1" u="sng" dirty="0" smtClean="0">
            <a:effectLst>
              <a:outerShdw blurRad="38100" dist="38100" dir="2700000" algn="tl">
                <a:srgbClr val="000000">
                  <a:alpha val="43137"/>
                </a:srgbClr>
              </a:outerShdw>
            </a:effectLst>
          </a:endParaRPr>
        </a:p>
        <a:p>
          <a:pPr rtl="1"/>
          <a:r>
            <a:rPr lang="fr-FR" sz="1000" b="1" u="none" dirty="0" smtClean="0">
              <a:effectLst>
                <a:outerShdw blurRad="38100" dist="38100" dir="2700000" algn="tl">
                  <a:srgbClr val="000000">
                    <a:alpha val="43137"/>
                  </a:srgbClr>
                </a:outerShdw>
              </a:effectLst>
            </a:rPr>
            <a:t> </a:t>
          </a:r>
          <a:endParaRPr lang="en-US" sz="1000" u="none" dirty="0">
            <a:effectLst>
              <a:outerShdw blurRad="38100" dist="38100" dir="2700000" algn="tl">
                <a:srgbClr val="000000">
                  <a:alpha val="43137"/>
                </a:srgbClr>
              </a:outerShdw>
            </a:effectLst>
          </a:endParaRPr>
        </a:p>
      </dgm:t>
    </dgm:pt>
    <dgm:pt modelId="{1F5A2BE0-1500-4C40-A2DF-981D487EA9A3}" type="sibTrans" cxnId="{C2B88928-BEC0-4C7C-B1E8-12157FDCEBB8}">
      <dgm:prSet/>
      <dgm:spPr/>
      <dgm:t>
        <a:bodyPr/>
        <a:lstStyle/>
        <a:p>
          <a:pPr rtl="1"/>
          <a:endParaRPr lang="ar-SA" sz="3600"/>
        </a:p>
      </dgm:t>
    </dgm:pt>
    <dgm:pt modelId="{73E8B2CC-0903-4EBD-BCC5-8161A1E58C18}" type="parTrans" cxnId="{C2B88928-BEC0-4C7C-B1E8-12157FDCEBB8}">
      <dgm:prSet/>
      <dgm:spPr/>
      <dgm:t>
        <a:bodyPr/>
        <a:lstStyle/>
        <a:p>
          <a:pPr rtl="1"/>
          <a:endParaRPr lang="ar-SA" sz="3600"/>
        </a:p>
      </dgm:t>
    </dgm:pt>
    <dgm:pt modelId="{C940D4C3-2CE5-416C-A8AB-42B0FB332E1D}">
      <dgm:prSet custT="1"/>
      <dgm:spPr/>
      <dgm:t>
        <a:bodyPr/>
        <a:lstStyle/>
        <a:p>
          <a:pPr rtl="1"/>
          <a:r>
            <a:rPr lang="ar-MA" sz="2400" dirty="0" smtClean="0"/>
            <a:t>ا</a:t>
          </a:r>
          <a:r>
            <a:rPr lang="ar-SA" sz="2400" dirty="0" smtClean="0"/>
            <a:t>لتحقق و المصادقة على الأهداف ، والإجراءات التي يتعين تنفيذها ، والمواعيد النهائية </a:t>
          </a:r>
          <a:r>
            <a:rPr lang="ar-SA" sz="2400" dirty="0" err="1" smtClean="0"/>
            <a:t>للانجاز</a:t>
          </a:r>
          <a:r>
            <a:rPr lang="ar-SA" sz="2400" dirty="0" smtClean="0"/>
            <a:t>، فضلا عن المخرجات المتعلقة بكل مرحل</a:t>
          </a:r>
          <a:r>
            <a:rPr lang="ar-MA" sz="2400" dirty="0" smtClean="0"/>
            <a:t>؛</a:t>
          </a:r>
          <a:endParaRPr lang="en-US" sz="2400" dirty="0"/>
        </a:p>
      </dgm:t>
    </dgm:pt>
    <dgm:pt modelId="{34D0EF8A-1AA8-4CF7-999D-270828D1FC35}" type="parTrans" cxnId="{BCC722E0-6D6B-4E2E-BE71-513441D705D3}">
      <dgm:prSet/>
      <dgm:spPr/>
      <dgm:t>
        <a:bodyPr/>
        <a:lstStyle/>
        <a:p>
          <a:pPr rtl="1"/>
          <a:endParaRPr lang="ar-SA"/>
        </a:p>
      </dgm:t>
    </dgm:pt>
    <dgm:pt modelId="{AFD29DB1-8941-401B-A5A4-206319670A50}" type="sibTrans" cxnId="{BCC722E0-6D6B-4E2E-BE71-513441D705D3}">
      <dgm:prSet/>
      <dgm:spPr/>
      <dgm:t>
        <a:bodyPr/>
        <a:lstStyle/>
        <a:p>
          <a:pPr rtl="1"/>
          <a:endParaRPr lang="ar-SA"/>
        </a:p>
      </dgm:t>
    </dgm:pt>
    <dgm:pt modelId="{94ACD81D-F128-4AF3-9525-E925AFBD4E46}">
      <dgm:prSet custT="1"/>
      <dgm:spPr/>
      <dgm:t>
        <a:bodyPr/>
        <a:lstStyle/>
        <a:p>
          <a:pPr rtl="1"/>
          <a:r>
            <a:rPr lang="ar-SA" sz="2400" dirty="0" smtClean="0"/>
            <a:t>المراقبة الشاملة لجودة المشروع ، والتحقق من النتائج، والمصادقة النهائية على المشروع ؛</a:t>
          </a:r>
          <a:endParaRPr lang="en-US" sz="2400" dirty="0"/>
        </a:p>
      </dgm:t>
    </dgm:pt>
    <dgm:pt modelId="{FA44C868-E057-456D-8DED-BC8E40E5774E}" type="parTrans" cxnId="{507FEE3E-8AED-44AC-BF79-DF9FAF2C7CDD}">
      <dgm:prSet/>
      <dgm:spPr/>
      <dgm:t>
        <a:bodyPr/>
        <a:lstStyle/>
        <a:p>
          <a:pPr rtl="1"/>
          <a:endParaRPr lang="ar-SA"/>
        </a:p>
      </dgm:t>
    </dgm:pt>
    <dgm:pt modelId="{CA943ACE-00FD-4B88-B879-DF18F6EB8937}" type="sibTrans" cxnId="{507FEE3E-8AED-44AC-BF79-DF9FAF2C7CDD}">
      <dgm:prSet/>
      <dgm:spPr/>
      <dgm:t>
        <a:bodyPr/>
        <a:lstStyle/>
        <a:p>
          <a:pPr rtl="1"/>
          <a:endParaRPr lang="ar-SA"/>
        </a:p>
      </dgm:t>
    </dgm:pt>
    <dgm:pt modelId="{D530CBAC-34EF-4362-B546-28035D99CB1D}">
      <dgm:prSet custT="1"/>
      <dgm:spPr/>
      <dgm:t>
        <a:bodyPr/>
        <a:lstStyle/>
        <a:p>
          <a:pPr rtl="1"/>
          <a:r>
            <a:rPr lang="fr-FR" sz="2400" dirty="0" smtClean="0"/>
            <a:t> </a:t>
          </a:r>
          <a:r>
            <a:rPr lang="ar-SA" sz="2400" dirty="0" smtClean="0"/>
            <a:t>إجراء عمليات التحكيم اللازمة أثناء المشروع ؛</a:t>
          </a:r>
          <a:endParaRPr lang="en-US" sz="2400" dirty="0"/>
        </a:p>
      </dgm:t>
    </dgm:pt>
    <dgm:pt modelId="{B96FF55B-A810-489A-AB4B-EC25AA473AC4}" type="parTrans" cxnId="{71DD80DB-4985-4A6E-9448-FDFAB781B8B8}">
      <dgm:prSet/>
      <dgm:spPr/>
      <dgm:t>
        <a:bodyPr/>
        <a:lstStyle/>
        <a:p>
          <a:pPr rtl="1"/>
          <a:endParaRPr lang="ar-SA"/>
        </a:p>
      </dgm:t>
    </dgm:pt>
    <dgm:pt modelId="{1423E45E-E4D4-4CE5-8686-B46ED7D8F43F}" type="sibTrans" cxnId="{71DD80DB-4985-4A6E-9448-FDFAB781B8B8}">
      <dgm:prSet/>
      <dgm:spPr/>
      <dgm:t>
        <a:bodyPr/>
        <a:lstStyle/>
        <a:p>
          <a:pPr rtl="1"/>
          <a:endParaRPr lang="ar-SA"/>
        </a:p>
      </dgm:t>
    </dgm:pt>
    <dgm:pt modelId="{06A635A5-52E8-4CBE-8817-A3FA1B0D844A}">
      <dgm:prSet custT="1"/>
      <dgm:spPr/>
      <dgm:t>
        <a:bodyPr/>
        <a:lstStyle/>
        <a:p>
          <a:pPr rtl="1"/>
          <a:r>
            <a:rPr lang="fr-FR" sz="2400" dirty="0" smtClean="0"/>
            <a:t>• </a:t>
          </a:r>
          <a:r>
            <a:rPr lang="ar-SA" sz="2400" dirty="0" smtClean="0"/>
            <a:t>تحليل معيقات المشروع والبت في التدابير المناسبة للتغلب عليها؛</a:t>
          </a:r>
          <a:endParaRPr lang="en-US" sz="2400" dirty="0"/>
        </a:p>
      </dgm:t>
    </dgm:pt>
    <dgm:pt modelId="{34F164D3-DAB7-4DC2-BD0C-BE24D1977122}" type="parTrans" cxnId="{5ED9B132-60F4-4F73-B891-27948814312F}">
      <dgm:prSet/>
      <dgm:spPr/>
      <dgm:t>
        <a:bodyPr/>
        <a:lstStyle/>
        <a:p>
          <a:pPr rtl="1"/>
          <a:endParaRPr lang="ar-SA"/>
        </a:p>
      </dgm:t>
    </dgm:pt>
    <dgm:pt modelId="{93554FCD-081B-48BA-9CA3-DAC01AC4C3D8}" type="sibTrans" cxnId="{5ED9B132-60F4-4F73-B891-27948814312F}">
      <dgm:prSet/>
      <dgm:spPr/>
      <dgm:t>
        <a:bodyPr/>
        <a:lstStyle/>
        <a:p>
          <a:pPr rtl="1"/>
          <a:endParaRPr lang="ar-SA"/>
        </a:p>
      </dgm:t>
    </dgm:pt>
    <dgm:pt modelId="{C9F5FB9C-DD01-470A-977E-EFCFD8EF2E32}">
      <dgm:prSet custT="1"/>
      <dgm:spPr/>
      <dgm:t>
        <a:bodyPr/>
        <a:lstStyle/>
        <a:p>
          <a:pPr rtl="1"/>
          <a:r>
            <a:rPr lang="ar-SA" sz="2400" dirty="0" smtClean="0"/>
            <a:t>اتخاذ القرارات النهائية و اصدار أوامر التوقف</a:t>
          </a:r>
          <a:r>
            <a:rPr lang="ar-MA" sz="2400" dirty="0" smtClean="0"/>
            <a:t>.</a:t>
          </a:r>
          <a:endParaRPr lang="ar-SA" sz="2400" dirty="0"/>
        </a:p>
      </dgm:t>
    </dgm:pt>
    <dgm:pt modelId="{C9768437-510C-4D76-A345-4236FD5D7CA9}" type="parTrans" cxnId="{42A7F4DC-9260-4F65-85CD-7D5DA810BA10}">
      <dgm:prSet/>
      <dgm:spPr/>
      <dgm:t>
        <a:bodyPr/>
        <a:lstStyle/>
        <a:p>
          <a:pPr rtl="1"/>
          <a:endParaRPr lang="ar-SA"/>
        </a:p>
      </dgm:t>
    </dgm:pt>
    <dgm:pt modelId="{E8D26B8E-8EEE-4A9D-9FFF-DA6DFBD95B4C}" type="sibTrans" cxnId="{42A7F4DC-9260-4F65-85CD-7D5DA810BA10}">
      <dgm:prSet/>
      <dgm:spPr/>
      <dgm:t>
        <a:bodyPr/>
        <a:lstStyle/>
        <a:p>
          <a:pPr rtl="1"/>
          <a:endParaRPr lang="ar-SA"/>
        </a:p>
      </dgm:t>
    </dgm:pt>
    <dgm:pt modelId="{725A0F1E-1182-4F60-94EA-565C78B6D308}">
      <dgm:prSet custT="1"/>
      <dgm:spPr/>
      <dgm:t>
        <a:bodyPr/>
        <a:lstStyle/>
        <a:p>
          <a:pPr rtl="1"/>
          <a:r>
            <a:rPr lang="fr-FR" sz="2600" dirty="0" smtClean="0"/>
            <a:t> </a:t>
          </a:r>
          <a:r>
            <a:rPr lang="ar-SA" sz="2600" dirty="0" smtClean="0"/>
            <a:t>في نهاية كل مرحلة وقبل بداية المرحلة الموالية</a:t>
          </a:r>
          <a:r>
            <a:rPr lang="ar-MA" sz="2600" dirty="0" smtClean="0"/>
            <a:t>؛</a:t>
          </a:r>
          <a:endParaRPr lang="en-US" sz="2600" dirty="0"/>
        </a:p>
      </dgm:t>
    </dgm:pt>
    <dgm:pt modelId="{AD6B61E8-C98F-41DB-BD3E-060D79B55576}" type="parTrans" cxnId="{72C643A8-1409-42E2-8519-E55CA4A37DC9}">
      <dgm:prSet/>
      <dgm:spPr/>
      <dgm:t>
        <a:bodyPr/>
        <a:lstStyle/>
        <a:p>
          <a:pPr rtl="1"/>
          <a:endParaRPr lang="ar-SA"/>
        </a:p>
      </dgm:t>
    </dgm:pt>
    <dgm:pt modelId="{3A6C7BD7-57BF-4B8C-A0D2-8B747FBAC78B}" type="sibTrans" cxnId="{72C643A8-1409-42E2-8519-E55CA4A37DC9}">
      <dgm:prSet/>
      <dgm:spPr/>
      <dgm:t>
        <a:bodyPr/>
        <a:lstStyle/>
        <a:p>
          <a:pPr rtl="1"/>
          <a:endParaRPr lang="ar-SA"/>
        </a:p>
      </dgm:t>
    </dgm:pt>
    <dgm:pt modelId="{A4848F03-8ACE-4A6C-9C21-876F67E9984B}">
      <dgm:prSet custT="1"/>
      <dgm:spPr/>
      <dgm:t>
        <a:bodyPr/>
        <a:lstStyle/>
        <a:p>
          <a:pPr rtl="1"/>
          <a:r>
            <a:rPr lang="ar-MA" sz="2600" dirty="0" smtClean="0"/>
            <a:t>في</a:t>
          </a:r>
          <a:r>
            <a:rPr lang="ar-SA" sz="2600" dirty="0" smtClean="0"/>
            <a:t> نهاية المشاريع</a:t>
          </a:r>
          <a:r>
            <a:rPr lang="fr-FR" sz="2600" dirty="0" smtClean="0"/>
            <a:t>.</a:t>
          </a:r>
          <a:endParaRPr lang="en-US" sz="2600" dirty="0"/>
        </a:p>
      </dgm:t>
    </dgm:pt>
    <dgm:pt modelId="{AA03C566-595A-4943-985A-0ABD32A4F5FD}" type="parTrans" cxnId="{C6250BDF-2647-4A5C-87DC-DA6C7BD03F19}">
      <dgm:prSet/>
      <dgm:spPr/>
      <dgm:t>
        <a:bodyPr/>
        <a:lstStyle/>
        <a:p>
          <a:pPr rtl="1"/>
          <a:endParaRPr lang="ar-SA"/>
        </a:p>
      </dgm:t>
    </dgm:pt>
    <dgm:pt modelId="{AF2CF2B8-9C61-485D-AFBA-E2F16C3AFA6F}" type="sibTrans" cxnId="{C6250BDF-2647-4A5C-87DC-DA6C7BD03F19}">
      <dgm:prSet/>
      <dgm:spPr/>
      <dgm:t>
        <a:bodyPr/>
        <a:lstStyle/>
        <a:p>
          <a:pPr rtl="1"/>
          <a:endParaRPr lang="ar-SA"/>
        </a:p>
      </dgm:t>
    </dgm:pt>
    <dgm:pt modelId="{F916335C-B4E7-414E-BA26-9D903820FAD0}">
      <dgm:prSet custT="1"/>
      <dgm:spPr>
        <a:solidFill>
          <a:schemeClr val="tx2"/>
        </a:solidFill>
      </dgm:spPr>
      <dgm:t>
        <a:bodyPr/>
        <a:lstStyle/>
        <a:p>
          <a:pPr rtl="1">
            <a:spcAft>
              <a:spcPts val="0"/>
            </a:spcAft>
          </a:pPr>
          <a:endParaRPr lang="en-US" sz="2400" dirty="0"/>
        </a:p>
      </dgm:t>
    </dgm:pt>
    <dgm:pt modelId="{B53E2D6E-CAFA-4F94-8F69-0E4B23E74DF6}" type="sibTrans" cxnId="{E4810237-4AE1-44B6-A31B-DEE8C62CE636}">
      <dgm:prSet/>
      <dgm:spPr/>
      <dgm:t>
        <a:bodyPr/>
        <a:lstStyle/>
        <a:p>
          <a:pPr rtl="1"/>
          <a:endParaRPr lang="ar-SA" sz="3600"/>
        </a:p>
      </dgm:t>
    </dgm:pt>
    <dgm:pt modelId="{810A8E3B-629C-45FD-B01F-EBF761F99917}" type="parTrans" cxnId="{E4810237-4AE1-44B6-A31B-DEE8C62CE636}">
      <dgm:prSet/>
      <dgm:spPr/>
      <dgm:t>
        <a:bodyPr/>
        <a:lstStyle/>
        <a:p>
          <a:pPr rtl="1"/>
          <a:endParaRPr lang="ar-SA" sz="3600"/>
        </a:p>
      </dgm:t>
    </dgm:pt>
    <dgm:pt modelId="{72ECF82E-129E-4BCC-A74C-912C1BCCF256}">
      <dgm:prSet custT="1"/>
      <dgm:spPr>
        <a:solidFill>
          <a:schemeClr val="tx2"/>
        </a:solidFill>
      </dgm:spPr>
      <dgm:t>
        <a:bodyPr/>
        <a:lstStyle/>
        <a:p>
          <a:pPr rtl="1"/>
          <a:r>
            <a:rPr lang="ar-SA" sz="2600" dirty="0" smtClean="0"/>
            <a:t>في بداية المشاريع</a:t>
          </a:r>
          <a:r>
            <a:rPr lang="ar-MA" sz="2600" dirty="0" smtClean="0"/>
            <a:t>؛</a:t>
          </a:r>
          <a:endParaRPr lang="en-US" sz="2600" dirty="0"/>
        </a:p>
      </dgm:t>
    </dgm:pt>
    <dgm:pt modelId="{24427A3F-7AE5-4720-AA60-09984CC92C2D}" type="sibTrans" cxnId="{F0D7E561-EF6E-4103-96E5-30BC4CAB3582}">
      <dgm:prSet/>
      <dgm:spPr/>
      <dgm:t>
        <a:bodyPr/>
        <a:lstStyle/>
        <a:p>
          <a:pPr rtl="1"/>
          <a:endParaRPr lang="ar-SA" sz="3600"/>
        </a:p>
      </dgm:t>
    </dgm:pt>
    <dgm:pt modelId="{D42A2803-C404-4428-90B4-5D650291D9C4}" type="parTrans" cxnId="{F0D7E561-EF6E-4103-96E5-30BC4CAB3582}">
      <dgm:prSet/>
      <dgm:spPr/>
      <dgm:t>
        <a:bodyPr/>
        <a:lstStyle/>
        <a:p>
          <a:pPr rtl="1"/>
          <a:endParaRPr lang="ar-SA" sz="3600"/>
        </a:p>
      </dgm:t>
    </dgm:pt>
    <dgm:pt modelId="{AC767F4E-6DE4-4B5B-AEA3-97BCB5764281}">
      <dgm:prSet custT="1"/>
      <dgm:spPr>
        <a:solidFill>
          <a:schemeClr val="tx2"/>
        </a:solidFill>
      </dgm:spPr>
      <dgm:t>
        <a:bodyPr/>
        <a:lstStyle/>
        <a:p>
          <a:pPr rtl="1">
            <a:spcAft>
              <a:spcPts val="0"/>
            </a:spcAft>
          </a:pPr>
          <a:r>
            <a:rPr lang="fr-FR" sz="2400" dirty="0" smtClean="0"/>
            <a:t> </a:t>
          </a:r>
          <a:r>
            <a:rPr lang="ar-SA" sz="2400" dirty="0" smtClean="0"/>
            <a:t>المصادقة على التوجهات المتخذة ؛</a:t>
          </a:r>
          <a:endParaRPr lang="en-US" sz="2400" dirty="0"/>
        </a:p>
      </dgm:t>
    </dgm:pt>
    <dgm:pt modelId="{17E1B0F9-4EDE-4D99-841D-0E246962AE31}" type="sibTrans" cxnId="{00E35DFD-D66B-439E-BA4B-74A9DBD9D20C}">
      <dgm:prSet/>
      <dgm:spPr/>
      <dgm:t>
        <a:bodyPr/>
        <a:lstStyle/>
        <a:p>
          <a:pPr rtl="1"/>
          <a:endParaRPr lang="ar-SA" sz="3600"/>
        </a:p>
      </dgm:t>
    </dgm:pt>
    <dgm:pt modelId="{9B9831BB-9C7F-490A-8430-4090336DD103}" type="parTrans" cxnId="{00E35DFD-D66B-439E-BA4B-74A9DBD9D20C}">
      <dgm:prSet/>
      <dgm:spPr/>
      <dgm:t>
        <a:bodyPr/>
        <a:lstStyle/>
        <a:p>
          <a:pPr rtl="1"/>
          <a:endParaRPr lang="ar-SA" sz="3600"/>
        </a:p>
      </dgm:t>
    </dgm:pt>
    <dgm:pt modelId="{9F87AC49-540A-42DC-89D8-542575830C14}">
      <dgm:prSet custT="1"/>
      <dgm:spPr>
        <a:solidFill>
          <a:schemeClr val="tx2"/>
        </a:solidFill>
      </dgm:spPr>
      <dgm:t>
        <a:bodyPr/>
        <a:lstStyle/>
        <a:p>
          <a:pPr rtl="1"/>
          <a:r>
            <a:rPr kumimoji="0" lang="ar-MA" sz="2600" b="1" i="0" u="none" strike="noStrike"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وزير العدل</a:t>
          </a:r>
          <a:endParaRPr lang="en-US" sz="2600" dirty="0">
            <a:solidFill>
              <a:schemeClr val="bg1"/>
            </a:solidFill>
          </a:endParaRPr>
        </a:p>
      </dgm:t>
    </dgm:pt>
    <dgm:pt modelId="{189947B7-D773-4FEB-8D24-138666DC37C3}" type="sibTrans" cxnId="{8E6FD292-2795-4EED-A613-7C82568F174E}">
      <dgm:prSet/>
      <dgm:spPr/>
      <dgm:t>
        <a:bodyPr/>
        <a:lstStyle/>
        <a:p>
          <a:pPr rtl="1"/>
          <a:endParaRPr lang="ar-SA" sz="3600"/>
        </a:p>
      </dgm:t>
    </dgm:pt>
    <dgm:pt modelId="{C54A6B7B-5A1B-468A-86BD-F4D0ACA1D25C}" type="parTrans" cxnId="{8E6FD292-2795-4EED-A613-7C82568F174E}">
      <dgm:prSet/>
      <dgm:spPr/>
      <dgm:t>
        <a:bodyPr/>
        <a:lstStyle/>
        <a:p>
          <a:pPr rtl="1"/>
          <a:endParaRPr lang="ar-SA" sz="3600"/>
        </a:p>
      </dgm:t>
    </dgm:pt>
    <dgm:pt modelId="{97E32D81-1904-411B-9CAD-7F427BA56A3B}">
      <dgm:prSet custT="1"/>
      <dgm:spPr/>
      <dgm:t>
        <a:bodyPr/>
        <a:lstStyle/>
        <a:p>
          <a:pPr rtl="1"/>
          <a:r>
            <a:rPr lang="ar-MA" sz="2600" b="1" dirty="0" smtClean="0">
              <a:solidFill>
                <a:schemeClr val="bg1"/>
              </a:solidFill>
              <a:latin typeface="Times New Roman" panose="02020603050405020304" pitchFamily="18" charset="0"/>
              <a:cs typeface="Times New Roman" panose="02020603050405020304" pitchFamily="18" charset="0"/>
            </a:rPr>
            <a:t>الكاتب العام</a:t>
          </a:r>
        </a:p>
      </dgm:t>
    </dgm:pt>
    <dgm:pt modelId="{252B7B40-7944-4BBE-95AE-F7118E995B2F}" type="parTrans" cxnId="{5999D359-4830-4BF6-A9B5-AF6EC43E1D7D}">
      <dgm:prSet/>
      <dgm:spPr/>
      <dgm:t>
        <a:bodyPr/>
        <a:lstStyle/>
        <a:p>
          <a:endParaRPr lang="fr-FR"/>
        </a:p>
      </dgm:t>
    </dgm:pt>
    <dgm:pt modelId="{B69AEFE0-9E92-4F90-A264-7D2CCC367C7D}" type="sibTrans" cxnId="{5999D359-4830-4BF6-A9B5-AF6EC43E1D7D}">
      <dgm:prSet/>
      <dgm:spPr/>
      <dgm:t>
        <a:bodyPr/>
        <a:lstStyle/>
        <a:p>
          <a:endParaRPr lang="fr-FR"/>
        </a:p>
      </dgm:t>
    </dgm:pt>
    <dgm:pt modelId="{8E584495-68BC-4CF4-A290-28DC2A1BCD07}">
      <dgm:prSet custT="1"/>
      <dgm:spPr/>
      <dgm:t>
        <a:bodyPr/>
        <a:lstStyle/>
        <a:p>
          <a:pPr rtl="1"/>
          <a:r>
            <a:rPr kumimoji="0" lang="ar-MA" sz="2600" b="1" i="0" u="none" strike="noStrike"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المفتش العام</a:t>
          </a:r>
        </a:p>
      </dgm:t>
    </dgm:pt>
    <dgm:pt modelId="{5CC70249-4D2E-476D-9128-D2D5486734A3}" type="parTrans" cxnId="{57BD7696-F5B9-464E-B492-808CFAE4DC46}">
      <dgm:prSet/>
      <dgm:spPr/>
      <dgm:t>
        <a:bodyPr/>
        <a:lstStyle/>
        <a:p>
          <a:endParaRPr lang="fr-FR"/>
        </a:p>
      </dgm:t>
    </dgm:pt>
    <dgm:pt modelId="{60DE6A5F-BE84-4ABF-B29B-7827507617C2}" type="sibTrans" cxnId="{57BD7696-F5B9-464E-B492-808CFAE4DC46}">
      <dgm:prSet/>
      <dgm:spPr/>
      <dgm:t>
        <a:bodyPr/>
        <a:lstStyle/>
        <a:p>
          <a:endParaRPr lang="fr-FR"/>
        </a:p>
      </dgm:t>
    </dgm:pt>
    <dgm:pt modelId="{30FABF10-01C3-4C61-B3FF-5AD5C007F8AA}">
      <dgm:prSet custT="1"/>
      <dgm:spPr/>
      <dgm:t>
        <a:bodyPr/>
        <a:lstStyle/>
        <a:p>
          <a:pPr rtl="1"/>
          <a:r>
            <a:rPr lang="ar-MA" sz="2600" b="1" dirty="0" smtClean="0">
              <a:solidFill>
                <a:schemeClr val="bg1"/>
              </a:solidFill>
              <a:latin typeface="Times New Roman" panose="02020603050405020304" pitchFamily="18" charset="0"/>
              <a:cs typeface="Times New Roman" panose="02020603050405020304" pitchFamily="18" charset="0"/>
            </a:rPr>
            <a:t>المديرون المركزيون</a:t>
          </a:r>
          <a:endParaRPr kumimoji="0" lang="en-US" sz="2600" b="1" i="0" u="none" strike="noStrike"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dgm:t>
    </dgm:pt>
    <dgm:pt modelId="{D8A7E8B3-157D-4DBD-90F0-D5FEC5787549}" type="parTrans" cxnId="{4D96CF78-7509-4E4B-9B1E-1E40F3369032}">
      <dgm:prSet/>
      <dgm:spPr/>
      <dgm:t>
        <a:bodyPr/>
        <a:lstStyle/>
        <a:p>
          <a:endParaRPr lang="fr-FR"/>
        </a:p>
      </dgm:t>
    </dgm:pt>
    <dgm:pt modelId="{69E4F7C6-D18D-4055-B285-2BAE08F4E0F5}" type="sibTrans" cxnId="{4D96CF78-7509-4E4B-9B1E-1E40F3369032}">
      <dgm:prSet/>
      <dgm:spPr/>
      <dgm:t>
        <a:bodyPr/>
        <a:lstStyle/>
        <a:p>
          <a:endParaRPr lang="fr-FR"/>
        </a:p>
      </dgm:t>
    </dgm:pt>
    <dgm:pt modelId="{367B7603-757C-4DA5-B284-7D8336C15FFC}" type="pres">
      <dgm:prSet presAssocID="{FCA38DF3-7FCF-40C1-80B8-12B5F6852DDD}" presName="composite" presStyleCnt="0">
        <dgm:presLayoutVars>
          <dgm:chMax val="1"/>
          <dgm:dir val="rev"/>
          <dgm:resizeHandles val="exact"/>
        </dgm:presLayoutVars>
      </dgm:prSet>
      <dgm:spPr/>
      <dgm:t>
        <a:bodyPr/>
        <a:lstStyle/>
        <a:p>
          <a:pPr rtl="1"/>
          <a:endParaRPr lang="ar-SA"/>
        </a:p>
      </dgm:t>
    </dgm:pt>
    <dgm:pt modelId="{EF97C4A3-B9BF-4EA6-ADE4-4AC4671219A6}" type="pres">
      <dgm:prSet presAssocID="{3082F733-FD9A-4CC8-9505-33B6B87F8247}" presName="roof" presStyleLbl="dkBgShp" presStyleIdx="0" presStyleCnt="2" custScaleY="32887" custLinFactNeighborY="-707"/>
      <dgm:spPr>
        <a:prstGeom prst="round2DiagRect">
          <a:avLst/>
        </a:prstGeom>
      </dgm:spPr>
      <dgm:t>
        <a:bodyPr/>
        <a:lstStyle/>
        <a:p>
          <a:pPr rtl="1"/>
          <a:endParaRPr lang="ar-SA"/>
        </a:p>
      </dgm:t>
    </dgm:pt>
    <dgm:pt modelId="{CC38CB6D-01DA-4739-AE38-49F57309F83B}" type="pres">
      <dgm:prSet presAssocID="{3082F733-FD9A-4CC8-9505-33B6B87F8247}" presName="pillars" presStyleCnt="0"/>
      <dgm:spPr/>
    </dgm:pt>
    <dgm:pt modelId="{6615CDC0-7DC7-4564-BD3D-8A2AA89E8015}" type="pres">
      <dgm:prSet presAssocID="{3082F733-FD9A-4CC8-9505-33B6B87F8247}" presName="pillar1" presStyleLbl="node1" presStyleIdx="0" presStyleCnt="3" custScaleX="55405" custScaleY="139455" custLinFactNeighborX="7" custLinFactNeighborY="4131">
        <dgm:presLayoutVars>
          <dgm:bulletEnabled val="1"/>
        </dgm:presLayoutVars>
      </dgm:prSet>
      <dgm:spPr>
        <a:prstGeom prst="round2DiagRect">
          <a:avLst/>
        </a:prstGeom>
      </dgm:spPr>
      <dgm:t>
        <a:bodyPr/>
        <a:lstStyle/>
        <a:p>
          <a:pPr rtl="1"/>
          <a:endParaRPr lang="ar-SA"/>
        </a:p>
      </dgm:t>
    </dgm:pt>
    <dgm:pt modelId="{6200CE63-9498-4D80-9F90-F1DE63D56A01}" type="pres">
      <dgm:prSet presAssocID="{01084089-A145-4D1A-B2CB-A43030817553}" presName="pillarX" presStyleLbl="node1" presStyleIdx="1" presStyleCnt="3" custScaleX="24205" custScaleY="139408" custLinFactNeighborX="474" custLinFactNeighborY="4156">
        <dgm:presLayoutVars>
          <dgm:bulletEnabled val="1"/>
        </dgm:presLayoutVars>
      </dgm:prSet>
      <dgm:spPr>
        <a:prstGeom prst="round2DiagRect">
          <a:avLst/>
        </a:prstGeom>
      </dgm:spPr>
      <dgm:t>
        <a:bodyPr/>
        <a:lstStyle/>
        <a:p>
          <a:pPr rtl="1"/>
          <a:endParaRPr lang="ar-SA"/>
        </a:p>
      </dgm:t>
    </dgm:pt>
    <dgm:pt modelId="{48045CD7-B88E-41B9-87B3-8047D4B95D61}" type="pres">
      <dgm:prSet presAssocID="{4D256430-26BA-4C8B-8834-26E457E0CE52}" presName="pillarX" presStyleLbl="node1" presStyleIdx="2" presStyleCnt="3" custScaleX="20966" custScaleY="138943" custLinFactNeighborX="-7" custLinFactNeighborY="4649">
        <dgm:presLayoutVars>
          <dgm:bulletEnabled val="1"/>
        </dgm:presLayoutVars>
      </dgm:prSet>
      <dgm:spPr>
        <a:prstGeom prst="round2DiagRect">
          <a:avLst/>
        </a:prstGeom>
      </dgm:spPr>
      <dgm:t>
        <a:bodyPr/>
        <a:lstStyle/>
        <a:p>
          <a:pPr rtl="1"/>
          <a:endParaRPr lang="ar-SA"/>
        </a:p>
      </dgm:t>
    </dgm:pt>
    <dgm:pt modelId="{83A69117-D37E-47E9-9048-9A99335B9551}" type="pres">
      <dgm:prSet presAssocID="{3082F733-FD9A-4CC8-9505-33B6B87F8247}" presName="base" presStyleLbl="dkBgShp" presStyleIdx="1" presStyleCnt="2" custLinFactNeighborY="27928"/>
      <dgm:spPr>
        <a:noFill/>
      </dgm:spPr>
    </dgm:pt>
  </dgm:ptLst>
  <dgm:cxnLst>
    <dgm:cxn modelId="{72C643A8-1409-42E2-8519-E55CA4A37DC9}" srcId="{01084089-A145-4D1A-B2CB-A43030817553}" destId="{725A0F1E-1182-4F60-94EA-565C78B6D308}" srcOrd="1" destOrd="0" parTransId="{AD6B61E8-C98F-41DB-BD3E-060D79B55576}" sibTransId="{3A6C7BD7-57BF-4B8C-A0D2-8B747FBAC78B}"/>
    <dgm:cxn modelId="{42A7F4DC-9260-4F65-85CD-7D5DA810BA10}" srcId="{3BFC0FE9-FD78-46A4-8158-657FB62E1006}" destId="{C9F5FB9C-DD01-470A-977E-EFCFD8EF2E32}" srcOrd="5" destOrd="0" parTransId="{C9768437-510C-4D76-A345-4236FD5D7CA9}" sibTransId="{E8D26B8E-8EEE-4A9D-9FFF-DA6DFBD95B4C}"/>
    <dgm:cxn modelId="{AC9959D9-8D58-498C-9D83-108806DF11C9}" type="presOf" srcId="{725A0F1E-1182-4F60-94EA-565C78B6D308}" destId="{6200CE63-9498-4D80-9F90-F1DE63D56A01}" srcOrd="0" destOrd="2" presId="urn:microsoft.com/office/officeart/2005/8/layout/hList3"/>
    <dgm:cxn modelId="{BCC722E0-6D6B-4E2E-BE71-513441D705D3}" srcId="{3BFC0FE9-FD78-46A4-8158-657FB62E1006}" destId="{C940D4C3-2CE5-416C-A8AB-42B0FB332E1D}" srcOrd="1" destOrd="0" parTransId="{34D0EF8A-1AA8-4CF7-999D-270828D1FC35}" sibTransId="{AFD29DB1-8941-401B-A5A4-206319670A50}"/>
    <dgm:cxn modelId="{06B18078-C75B-4DC4-AD09-4EB988A2FEF2}" type="presOf" srcId="{D530CBAC-34EF-4362-B546-28035D99CB1D}" destId="{6615CDC0-7DC7-4564-BD3D-8A2AA89E8015}" srcOrd="0" destOrd="4" presId="urn:microsoft.com/office/officeart/2005/8/layout/hList3"/>
    <dgm:cxn modelId="{C6250BDF-2647-4A5C-87DC-DA6C7BD03F19}" srcId="{01084089-A145-4D1A-B2CB-A43030817553}" destId="{A4848F03-8ACE-4A6C-9C21-876F67E9984B}" srcOrd="2" destOrd="0" parTransId="{AA03C566-595A-4943-985A-0ABD32A4F5FD}" sibTransId="{AF2CF2B8-9C61-485D-AFBA-E2F16C3AFA6F}"/>
    <dgm:cxn modelId="{202384B2-BD7A-4B9C-B060-14C140EE747E}" type="presOf" srcId="{72ECF82E-129E-4BCC-A74C-912C1BCCF256}" destId="{6200CE63-9498-4D80-9F90-F1DE63D56A01}" srcOrd="0" destOrd="1" presId="urn:microsoft.com/office/officeart/2005/8/layout/hList3"/>
    <dgm:cxn modelId="{507FEE3E-8AED-44AC-BF79-DF9FAF2C7CDD}" srcId="{3BFC0FE9-FD78-46A4-8158-657FB62E1006}" destId="{94ACD81D-F128-4AF3-9525-E925AFBD4E46}" srcOrd="2" destOrd="0" parTransId="{FA44C868-E057-456D-8DED-BC8E40E5774E}" sibTransId="{CA943ACE-00FD-4B88-B879-DF18F6EB8937}"/>
    <dgm:cxn modelId="{97653A1F-11DB-440C-A0B8-F0375BF64D0A}" type="presOf" srcId="{9F87AC49-540A-42DC-89D8-542575830C14}" destId="{48045CD7-B88E-41B9-87B3-8047D4B95D61}" srcOrd="0" destOrd="1" presId="urn:microsoft.com/office/officeart/2005/8/layout/hList3"/>
    <dgm:cxn modelId="{44B0D81E-1800-4245-A540-63FE91F2133C}" type="presOf" srcId="{FCA38DF3-7FCF-40C1-80B8-12B5F6852DDD}" destId="{367B7603-757C-4DA5-B284-7D8336C15FFC}" srcOrd="0" destOrd="0" presId="urn:microsoft.com/office/officeart/2005/8/layout/hList3"/>
    <dgm:cxn modelId="{A4360D96-1F9B-4854-9138-19505371E32B}" type="presOf" srcId="{97E32D81-1904-411B-9CAD-7F427BA56A3B}" destId="{48045CD7-B88E-41B9-87B3-8047D4B95D61}" srcOrd="0" destOrd="2" presId="urn:microsoft.com/office/officeart/2005/8/layout/hList3"/>
    <dgm:cxn modelId="{57BD7696-F5B9-464E-B492-808CFAE4DC46}" srcId="{4D256430-26BA-4C8B-8834-26E457E0CE52}" destId="{8E584495-68BC-4CF4-A290-28DC2A1BCD07}" srcOrd="2" destOrd="0" parTransId="{5CC70249-4D2E-476D-9128-D2D5486734A3}" sibTransId="{60DE6A5F-BE84-4ABF-B29B-7827507617C2}"/>
    <dgm:cxn modelId="{419747D1-9CD9-4557-8E19-2C1B3C9CB7CA}" type="presOf" srcId="{AC767F4E-6DE4-4B5B-AEA3-97BCB5764281}" destId="{6615CDC0-7DC7-4564-BD3D-8A2AA89E8015}" srcOrd="0" destOrd="1" presId="urn:microsoft.com/office/officeart/2005/8/layout/hList3"/>
    <dgm:cxn modelId="{8E6FD292-2795-4EED-A613-7C82568F174E}" srcId="{4D256430-26BA-4C8B-8834-26E457E0CE52}" destId="{9F87AC49-540A-42DC-89D8-542575830C14}" srcOrd="0" destOrd="0" parTransId="{C54A6B7B-5A1B-468A-86BD-F4D0ACA1D25C}" sibTransId="{189947B7-D773-4FEB-8D24-138666DC37C3}"/>
    <dgm:cxn modelId="{A81AAB8F-2613-4676-BA96-EE445E9DA7BD}" type="presOf" srcId="{4D256430-26BA-4C8B-8834-26E457E0CE52}" destId="{48045CD7-B88E-41B9-87B3-8047D4B95D61}" srcOrd="0" destOrd="0" presId="urn:microsoft.com/office/officeart/2005/8/layout/hList3"/>
    <dgm:cxn modelId="{C2B88928-BEC0-4C7C-B1E8-12157FDCEBB8}" srcId="{3082F733-FD9A-4CC8-9505-33B6B87F8247}" destId="{01084089-A145-4D1A-B2CB-A43030817553}" srcOrd="1" destOrd="0" parTransId="{73E8B2CC-0903-4EBD-BCC5-8161A1E58C18}" sibTransId="{1F5A2BE0-1500-4C40-A2DF-981D487EA9A3}"/>
    <dgm:cxn modelId="{73F11C7B-1C8D-4223-9322-8A2775574AFC}" type="presOf" srcId="{C9F5FB9C-DD01-470A-977E-EFCFD8EF2E32}" destId="{6615CDC0-7DC7-4564-BD3D-8A2AA89E8015}" srcOrd="0" destOrd="6" presId="urn:microsoft.com/office/officeart/2005/8/layout/hList3"/>
    <dgm:cxn modelId="{61CCD8F6-BFA5-4D6B-8CD8-286983AF1DB1}" type="presOf" srcId="{F916335C-B4E7-414E-BA26-9D903820FAD0}" destId="{6615CDC0-7DC7-4564-BD3D-8A2AA89E8015}" srcOrd="0" destOrd="7" presId="urn:microsoft.com/office/officeart/2005/8/layout/hList3"/>
    <dgm:cxn modelId="{46FAE730-99AC-4B79-B48C-F8B235978A99}" type="presOf" srcId="{3BFC0FE9-FD78-46A4-8158-657FB62E1006}" destId="{6615CDC0-7DC7-4564-BD3D-8A2AA89E8015}" srcOrd="0" destOrd="0" presId="urn:microsoft.com/office/officeart/2005/8/layout/hList3"/>
    <dgm:cxn modelId="{5ED9B132-60F4-4F73-B891-27948814312F}" srcId="{3BFC0FE9-FD78-46A4-8158-657FB62E1006}" destId="{06A635A5-52E8-4CBE-8817-A3FA1B0D844A}" srcOrd="4" destOrd="0" parTransId="{34F164D3-DAB7-4DC2-BD0C-BE24D1977122}" sibTransId="{93554FCD-081B-48BA-9CA3-DAC01AC4C3D8}"/>
    <dgm:cxn modelId="{B988D02F-05B0-49E6-A304-260312D6EA12}" type="presOf" srcId="{01084089-A145-4D1A-B2CB-A43030817553}" destId="{6200CE63-9498-4D80-9F90-F1DE63D56A01}" srcOrd="0" destOrd="0" presId="urn:microsoft.com/office/officeart/2005/8/layout/hList3"/>
    <dgm:cxn modelId="{28E3F73F-8168-46FD-98CB-9A2A7FCF8F0C}" type="presOf" srcId="{C940D4C3-2CE5-416C-A8AB-42B0FB332E1D}" destId="{6615CDC0-7DC7-4564-BD3D-8A2AA89E8015}" srcOrd="0" destOrd="2" presId="urn:microsoft.com/office/officeart/2005/8/layout/hList3"/>
    <dgm:cxn modelId="{71DD80DB-4985-4A6E-9448-FDFAB781B8B8}" srcId="{3BFC0FE9-FD78-46A4-8158-657FB62E1006}" destId="{D530CBAC-34EF-4362-B546-28035D99CB1D}" srcOrd="3" destOrd="0" parTransId="{B96FF55B-A810-489A-AB4B-EC25AA473AC4}" sibTransId="{1423E45E-E4D4-4CE5-8686-B46ED7D8F43F}"/>
    <dgm:cxn modelId="{2A2D8B4C-227A-4552-9612-78D91EB7CCF9}" type="presOf" srcId="{8E584495-68BC-4CF4-A290-28DC2A1BCD07}" destId="{48045CD7-B88E-41B9-87B3-8047D4B95D61}" srcOrd="0" destOrd="3" presId="urn:microsoft.com/office/officeart/2005/8/layout/hList3"/>
    <dgm:cxn modelId="{00E35DFD-D66B-439E-BA4B-74A9DBD9D20C}" srcId="{3BFC0FE9-FD78-46A4-8158-657FB62E1006}" destId="{AC767F4E-6DE4-4B5B-AEA3-97BCB5764281}" srcOrd="0" destOrd="0" parTransId="{9B9831BB-9C7F-490A-8430-4090336DD103}" sibTransId="{17E1B0F9-4EDE-4D99-841D-0E246962AE31}"/>
    <dgm:cxn modelId="{DCBDA44A-6BB2-4C69-A566-2E686B2A8993}" type="presOf" srcId="{3082F733-FD9A-4CC8-9505-33B6B87F8247}" destId="{EF97C4A3-B9BF-4EA6-ADE4-4AC4671219A6}" srcOrd="0" destOrd="0" presId="urn:microsoft.com/office/officeart/2005/8/layout/hList3"/>
    <dgm:cxn modelId="{612F55BC-4701-4F66-BA23-D688C66951E0}" type="presOf" srcId="{30FABF10-01C3-4C61-B3FF-5AD5C007F8AA}" destId="{48045CD7-B88E-41B9-87B3-8047D4B95D61}" srcOrd="0" destOrd="4" presId="urn:microsoft.com/office/officeart/2005/8/layout/hList3"/>
    <dgm:cxn modelId="{36A6C267-7445-4CCA-B79A-222A5163024A}" type="presOf" srcId="{06A635A5-52E8-4CBE-8817-A3FA1B0D844A}" destId="{6615CDC0-7DC7-4564-BD3D-8A2AA89E8015}" srcOrd="0" destOrd="5" presId="urn:microsoft.com/office/officeart/2005/8/layout/hList3"/>
    <dgm:cxn modelId="{F9DBFA65-D03A-4751-B13B-1645A18E2FD4}" srcId="{3082F733-FD9A-4CC8-9505-33B6B87F8247}" destId="{3BFC0FE9-FD78-46A4-8158-657FB62E1006}" srcOrd="0" destOrd="0" parTransId="{E7E72F9C-8630-461E-BA3F-29137AC2CC98}" sibTransId="{A0E76392-15FC-4D22-A4FE-3769AF197FD2}"/>
    <dgm:cxn modelId="{E4810237-4AE1-44B6-A31B-DEE8C62CE636}" srcId="{3BFC0FE9-FD78-46A4-8158-657FB62E1006}" destId="{F916335C-B4E7-414E-BA26-9D903820FAD0}" srcOrd="6" destOrd="0" parTransId="{810A8E3B-629C-45FD-B01F-EBF761F99917}" sibTransId="{B53E2D6E-CAFA-4F94-8F69-0E4B23E74DF6}"/>
    <dgm:cxn modelId="{4D96CF78-7509-4E4B-9B1E-1E40F3369032}" srcId="{4D256430-26BA-4C8B-8834-26E457E0CE52}" destId="{30FABF10-01C3-4C61-B3FF-5AD5C007F8AA}" srcOrd="3" destOrd="0" parTransId="{D8A7E8B3-157D-4DBD-90F0-D5FEC5787549}" sibTransId="{69E4F7C6-D18D-4055-B285-2BAE08F4E0F5}"/>
    <dgm:cxn modelId="{C5440870-5418-4C34-BEB0-CE839AEDF0C2}" type="presOf" srcId="{94ACD81D-F128-4AF3-9525-E925AFBD4E46}" destId="{6615CDC0-7DC7-4564-BD3D-8A2AA89E8015}" srcOrd="0" destOrd="3" presId="urn:microsoft.com/office/officeart/2005/8/layout/hList3"/>
    <dgm:cxn modelId="{9CE252A0-F682-4EF6-A5DA-201BC865C118}" type="presOf" srcId="{A4848F03-8ACE-4A6C-9C21-876F67E9984B}" destId="{6200CE63-9498-4D80-9F90-F1DE63D56A01}" srcOrd="0" destOrd="3" presId="urn:microsoft.com/office/officeart/2005/8/layout/hList3"/>
    <dgm:cxn modelId="{4747B8AF-A0E1-4158-985E-35A60D776E68}" srcId="{3082F733-FD9A-4CC8-9505-33B6B87F8247}" destId="{4D256430-26BA-4C8B-8834-26E457E0CE52}" srcOrd="2" destOrd="0" parTransId="{545196CD-066F-42BE-99CE-D79CF7937ABB}" sibTransId="{70DFF0EF-4157-49BE-B877-E22ED51D0E2B}"/>
    <dgm:cxn modelId="{5999D359-4830-4BF6-A9B5-AF6EC43E1D7D}" srcId="{4D256430-26BA-4C8B-8834-26E457E0CE52}" destId="{97E32D81-1904-411B-9CAD-7F427BA56A3B}" srcOrd="1" destOrd="0" parTransId="{252B7B40-7944-4BBE-95AE-F7118E995B2F}" sibTransId="{B69AEFE0-9E92-4F90-A264-7D2CCC367C7D}"/>
    <dgm:cxn modelId="{F0D7E561-EF6E-4103-96E5-30BC4CAB3582}" srcId="{01084089-A145-4D1A-B2CB-A43030817553}" destId="{72ECF82E-129E-4BCC-A74C-912C1BCCF256}" srcOrd="0" destOrd="0" parTransId="{D42A2803-C404-4428-90B4-5D650291D9C4}" sibTransId="{24427A3F-7AE5-4720-AA60-09984CC92C2D}"/>
    <dgm:cxn modelId="{B1BEA92E-1D14-4A82-97FE-8F8BB2B0FF32}" srcId="{FCA38DF3-7FCF-40C1-80B8-12B5F6852DDD}" destId="{3082F733-FD9A-4CC8-9505-33B6B87F8247}" srcOrd="0" destOrd="0" parTransId="{94A7BB32-80D2-4DEF-80A2-13D87B4D7282}" sibTransId="{1E34AE48-28F7-4110-974A-306A0B4BCA62}"/>
    <dgm:cxn modelId="{10EC5B38-DB0F-4830-882E-B129B9239E39}" type="presParOf" srcId="{367B7603-757C-4DA5-B284-7D8336C15FFC}" destId="{EF97C4A3-B9BF-4EA6-ADE4-4AC4671219A6}" srcOrd="0" destOrd="0" presId="urn:microsoft.com/office/officeart/2005/8/layout/hList3"/>
    <dgm:cxn modelId="{627947CA-1FE0-4B32-895D-B8E79590378A}" type="presParOf" srcId="{367B7603-757C-4DA5-B284-7D8336C15FFC}" destId="{CC38CB6D-01DA-4739-AE38-49F57309F83B}" srcOrd="1" destOrd="0" presId="urn:microsoft.com/office/officeart/2005/8/layout/hList3"/>
    <dgm:cxn modelId="{58FBD522-0663-41F4-9A8C-51CD5759E6EC}" type="presParOf" srcId="{CC38CB6D-01DA-4739-AE38-49F57309F83B}" destId="{6615CDC0-7DC7-4564-BD3D-8A2AA89E8015}" srcOrd="0" destOrd="0" presId="urn:microsoft.com/office/officeart/2005/8/layout/hList3"/>
    <dgm:cxn modelId="{8267FFC9-D389-484B-B9CC-B76F8F30D802}" type="presParOf" srcId="{CC38CB6D-01DA-4739-AE38-49F57309F83B}" destId="{6200CE63-9498-4D80-9F90-F1DE63D56A01}" srcOrd="1" destOrd="0" presId="urn:microsoft.com/office/officeart/2005/8/layout/hList3"/>
    <dgm:cxn modelId="{0BF41DBA-2096-4AD5-90DD-27E0C953723C}" type="presParOf" srcId="{CC38CB6D-01DA-4739-AE38-49F57309F83B}" destId="{48045CD7-B88E-41B9-87B3-8047D4B95D61}" srcOrd="2" destOrd="0" presId="urn:microsoft.com/office/officeart/2005/8/layout/hList3"/>
    <dgm:cxn modelId="{E3985C3A-AE10-4929-9C55-7B79A872DA86}" type="presParOf" srcId="{367B7603-757C-4DA5-B284-7D8336C15FFC}" destId="{83A69117-D37E-47E9-9048-9A99335B955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CA38DF3-7FCF-40C1-80B8-12B5F6852DDD}"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ar-SA"/>
        </a:p>
      </dgm:t>
    </dgm:pt>
    <dgm:pt modelId="{3082F733-FD9A-4CC8-9505-33B6B87F8247}">
      <dgm:prSet custT="1">
        <dgm:style>
          <a:lnRef idx="2">
            <a:schemeClr val="accent1"/>
          </a:lnRef>
          <a:fillRef idx="1">
            <a:schemeClr val="lt1"/>
          </a:fillRef>
          <a:effectRef idx="0">
            <a:schemeClr val="accent1"/>
          </a:effectRef>
          <a:fontRef idx="minor">
            <a:schemeClr val="dk1"/>
          </a:fontRef>
        </dgm:style>
      </dgm:prSet>
      <dgm:spPr>
        <a:solidFill>
          <a:srgbClr val="FFC000"/>
        </a:solidFill>
      </dgm:spPr>
      <dgm:t>
        <a:bodyPr/>
        <a:lstStyle/>
        <a:p>
          <a:pPr rtl="0"/>
          <a:r>
            <a:rPr lang="ar-SA" sz="3600" b="1" dirty="0" smtClean="0">
              <a:solidFill>
                <a:schemeClr val="tx2"/>
              </a:solidFill>
            </a:rPr>
            <a:t>وحدة إدارة المشروع </a:t>
          </a:r>
          <a:endParaRPr lang="ar-SA" sz="3600" b="1" dirty="0">
            <a:solidFill>
              <a:schemeClr val="tx2"/>
            </a:solidFill>
          </a:endParaRPr>
        </a:p>
      </dgm:t>
    </dgm:pt>
    <dgm:pt modelId="{94A7BB32-80D2-4DEF-80A2-13D87B4D7282}" type="parTrans" cxnId="{B1BEA92E-1D14-4A82-97FE-8F8BB2B0FF32}">
      <dgm:prSet/>
      <dgm:spPr/>
      <dgm:t>
        <a:bodyPr/>
        <a:lstStyle/>
        <a:p>
          <a:pPr rtl="1"/>
          <a:endParaRPr lang="ar-SA" sz="3600"/>
        </a:p>
      </dgm:t>
    </dgm:pt>
    <dgm:pt modelId="{1E34AE48-28F7-4110-974A-306A0B4BCA62}" type="sibTrans" cxnId="{B1BEA92E-1D14-4A82-97FE-8F8BB2B0FF32}">
      <dgm:prSet/>
      <dgm:spPr/>
      <dgm:t>
        <a:bodyPr/>
        <a:lstStyle/>
        <a:p>
          <a:pPr rtl="1"/>
          <a:endParaRPr lang="ar-SA" sz="3600"/>
        </a:p>
      </dgm:t>
    </dgm:pt>
    <dgm:pt modelId="{3BFC0FE9-FD78-46A4-8158-657FB62E1006}">
      <dgm:prSet custT="1"/>
      <dgm:spPr>
        <a:solidFill>
          <a:schemeClr val="tx2"/>
        </a:solidFill>
      </dgm:spPr>
      <dgm:t>
        <a:bodyPr/>
        <a:lstStyle/>
        <a:p>
          <a:pPr rtl="1">
            <a:spcAft>
              <a:spcPts val="0"/>
            </a:spcAft>
          </a:pPr>
          <a:r>
            <a:rPr lang="ar-MA" sz="2800" b="1" u="none" dirty="0" smtClean="0">
              <a:solidFill>
                <a:schemeClr val="bg1"/>
              </a:solidFill>
              <a:effectLst/>
            </a:rPr>
            <a:t>             </a:t>
          </a:r>
          <a:endParaRPr lang="ar-MA" sz="2800" b="1" u="sng" dirty="0" smtClean="0">
            <a:solidFill>
              <a:schemeClr val="bg1"/>
            </a:solidFill>
            <a:effectLst/>
          </a:endParaRPr>
        </a:p>
      </dgm:t>
    </dgm:pt>
    <dgm:pt modelId="{E7E72F9C-8630-461E-BA3F-29137AC2CC98}" type="parTrans" cxnId="{F9DBFA65-D03A-4751-B13B-1645A18E2FD4}">
      <dgm:prSet/>
      <dgm:spPr/>
      <dgm:t>
        <a:bodyPr/>
        <a:lstStyle/>
        <a:p>
          <a:pPr rtl="1"/>
          <a:endParaRPr lang="ar-SA" sz="3600"/>
        </a:p>
      </dgm:t>
    </dgm:pt>
    <dgm:pt modelId="{A0E76392-15FC-4D22-A4FE-3769AF197FD2}" type="sibTrans" cxnId="{F9DBFA65-D03A-4751-B13B-1645A18E2FD4}">
      <dgm:prSet/>
      <dgm:spPr/>
      <dgm:t>
        <a:bodyPr/>
        <a:lstStyle/>
        <a:p>
          <a:pPr rtl="1"/>
          <a:endParaRPr lang="ar-SA" sz="3600"/>
        </a:p>
      </dgm:t>
    </dgm:pt>
    <dgm:pt modelId="{AC767F4E-6DE4-4B5B-AEA3-97BCB5764281}">
      <dgm:prSet custT="1"/>
      <dgm:spPr>
        <a:solidFill>
          <a:schemeClr val="tx2"/>
        </a:solidFill>
      </dgm:spPr>
      <dgm:t>
        <a:bodyPr/>
        <a:lstStyle/>
        <a:p>
          <a:pPr rtl="1">
            <a:spcAft>
              <a:spcPts val="0"/>
            </a:spcAft>
          </a:pPr>
          <a:r>
            <a:rPr lang="fr-FR" sz="2800" dirty="0" smtClean="0">
              <a:solidFill>
                <a:schemeClr val="bg1"/>
              </a:solidFill>
              <a:effectLst/>
            </a:rPr>
            <a:t> </a:t>
          </a:r>
          <a:r>
            <a:rPr lang="ar-SA" sz="2800" dirty="0" smtClean="0">
              <a:solidFill>
                <a:schemeClr val="bg1"/>
              </a:solidFill>
              <a:effectLst/>
            </a:rPr>
            <a:t>مراقبة تنفيذ الإنجازات والخدمات الخارجي</a:t>
          </a:r>
          <a:r>
            <a:rPr lang="ar-MA" sz="2800" dirty="0" smtClean="0">
              <a:solidFill>
                <a:schemeClr val="bg1"/>
              </a:solidFill>
              <a:effectLst/>
            </a:rPr>
            <a:t>؛</a:t>
          </a:r>
          <a:endParaRPr lang="en-US" sz="2800" dirty="0">
            <a:solidFill>
              <a:schemeClr val="bg1"/>
            </a:solidFill>
            <a:effectLst/>
          </a:endParaRPr>
        </a:p>
      </dgm:t>
    </dgm:pt>
    <dgm:pt modelId="{9B9831BB-9C7F-490A-8430-4090336DD103}" type="parTrans" cxnId="{00E35DFD-D66B-439E-BA4B-74A9DBD9D20C}">
      <dgm:prSet/>
      <dgm:spPr/>
      <dgm:t>
        <a:bodyPr/>
        <a:lstStyle/>
        <a:p>
          <a:pPr rtl="1"/>
          <a:endParaRPr lang="ar-SA" sz="3600"/>
        </a:p>
      </dgm:t>
    </dgm:pt>
    <dgm:pt modelId="{17E1B0F9-4EDE-4D99-841D-0E246962AE31}" type="sibTrans" cxnId="{00E35DFD-D66B-439E-BA4B-74A9DBD9D20C}">
      <dgm:prSet/>
      <dgm:spPr/>
      <dgm:t>
        <a:bodyPr/>
        <a:lstStyle/>
        <a:p>
          <a:pPr rtl="1"/>
          <a:endParaRPr lang="ar-SA" sz="3600"/>
        </a:p>
      </dgm:t>
    </dgm:pt>
    <dgm:pt modelId="{4D256430-26BA-4C8B-8834-26E457E0CE52}">
      <dgm:prSet custT="1"/>
      <dgm:spPr>
        <a:solidFill>
          <a:schemeClr val="tx2"/>
        </a:solidFill>
      </dgm:spPr>
      <dgm:t>
        <a:bodyPr/>
        <a:lstStyle/>
        <a:p>
          <a:pPr rtl="1"/>
          <a:endParaRPr lang="ar-MA" sz="2800" b="1" u="sng" dirty="0" smtClean="0">
            <a:solidFill>
              <a:schemeClr val="bg1"/>
            </a:solidFill>
            <a:effectLst/>
          </a:endParaRPr>
        </a:p>
      </dgm:t>
    </dgm:pt>
    <dgm:pt modelId="{545196CD-066F-42BE-99CE-D79CF7937ABB}" type="parTrans" cxnId="{4747B8AF-A0E1-4158-985E-35A60D776E68}">
      <dgm:prSet/>
      <dgm:spPr/>
      <dgm:t>
        <a:bodyPr/>
        <a:lstStyle/>
        <a:p>
          <a:pPr rtl="1"/>
          <a:endParaRPr lang="ar-SA" sz="3600"/>
        </a:p>
      </dgm:t>
    </dgm:pt>
    <dgm:pt modelId="{70DFF0EF-4157-49BE-B877-E22ED51D0E2B}" type="sibTrans" cxnId="{4747B8AF-A0E1-4158-985E-35A60D776E68}">
      <dgm:prSet/>
      <dgm:spPr/>
      <dgm:t>
        <a:bodyPr/>
        <a:lstStyle/>
        <a:p>
          <a:pPr rtl="1"/>
          <a:endParaRPr lang="ar-SA" sz="3600"/>
        </a:p>
      </dgm:t>
    </dgm:pt>
    <dgm:pt modelId="{9F87AC49-540A-42DC-89D8-542575830C14}">
      <dgm:prSet custT="1"/>
      <dgm:spPr>
        <a:solidFill>
          <a:schemeClr val="tx2"/>
        </a:solidFill>
      </dgm:spPr>
      <dgm:t>
        <a:bodyPr/>
        <a:lstStyle/>
        <a:p>
          <a:pPr rtl="1"/>
          <a:r>
            <a:rPr lang="ar-SA" sz="2800" dirty="0" smtClean="0">
              <a:solidFill>
                <a:schemeClr val="bg1"/>
              </a:solidFill>
              <a:effectLst/>
            </a:rPr>
            <a:t>مدير المشروع </a:t>
          </a:r>
          <a:endParaRPr lang="en-US" sz="2800" dirty="0">
            <a:solidFill>
              <a:schemeClr val="bg1"/>
            </a:solidFill>
            <a:effectLst/>
          </a:endParaRPr>
        </a:p>
      </dgm:t>
    </dgm:pt>
    <dgm:pt modelId="{C54A6B7B-5A1B-468A-86BD-F4D0ACA1D25C}" type="parTrans" cxnId="{8E6FD292-2795-4EED-A613-7C82568F174E}">
      <dgm:prSet/>
      <dgm:spPr/>
      <dgm:t>
        <a:bodyPr/>
        <a:lstStyle/>
        <a:p>
          <a:pPr rtl="1"/>
          <a:endParaRPr lang="ar-SA" sz="3600"/>
        </a:p>
      </dgm:t>
    </dgm:pt>
    <dgm:pt modelId="{189947B7-D773-4FEB-8D24-138666DC37C3}" type="sibTrans" cxnId="{8E6FD292-2795-4EED-A613-7C82568F174E}">
      <dgm:prSet/>
      <dgm:spPr/>
      <dgm:t>
        <a:bodyPr/>
        <a:lstStyle/>
        <a:p>
          <a:pPr rtl="1"/>
          <a:endParaRPr lang="ar-SA" sz="3600"/>
        </a:p>
      </dgm:t>
    </dgm:pt>
    <dgm:pt modelId="{72ECF82E-129E-4BCC-A74C-912C1BCCF256}">
      <dgm:prSet custT="1"/>
      <dgm:spPr>
        <a:solidFill>
          <a:schemeClr val="tx2"/>
        </a:solidFill>
      </dgm:spPr>
      <dgm:t>
        <a:bodyPr/>
        <a:lstStyle/>
        <a:p>
          <a:pPr rtl="1"/>
          <a:r>
            <a:rPr lang="ar-MA" sz="2800" dirty="0" smtClean="0">
              <a:solidFill>
                <a:schemeClr val="bg1"/>
              </a:solidFill>
              <a:effectLst/>
            </a:rPr>
            <a:t>ع</a:t>
          </a:r>
          <a:r>
            <a:rPr lang="ar-SA" sz="2800" dirty="0" smtClean="0">
              <a:solidFill>
                <a:schemeClr val="bg1"/>
              </a:solidFill>
              <a:effectLst/>
            </a:rPr>
            <a:t>ند الطلب</a:t>
          </a:r>
          <a:endParaRPr lang="en-US" sz="2800" dirty="0">
            <a:solidFill>
              <a:schemeClr val="bg1"/>
            </a:solidFill>
            <a:effectLst/>
          </a:endParaRPr>
        </a:p>
      </dgm:t>
    </dgm:pt>
    <dgm:pt modelId="{D42A2803-C404-4428-90B4-5D650291D9C4}" type="parTrans" cxnId="{F0D7E561-EF6E-4103-96E5-30BC4CAB3582}">
      <dgm:prSet/>
      <dgm:spPr/>
      <dgm:t>
        <a:bodyPr/>
        <a:lstStyle/>
        <a:p>
          <a:pPr rtl="1"/>
          <a:endParaRPr lang="ar-SA" sz="3600"/>
        </a:p>
      </dgm:t>
    </dgm:pt>
    <dgm:pt modelId="{24427A3F-7AE5-4720-AA60-09984CC92C2D}" type="sibTrans" cxnId="{F0D7E561-EF6E-4103-96E5-30BC4CAB3582}">
      <dgm:prSet/>
      <dgm:spPr/>
      <dgm:t>
        <a:bodyPr/>
        <a:lstStyle/>
        <a:p>
          <a:pPr rtl="1"/>
          <a:endParaRPr lang="ar-SA" sz="3600"/>
        </a:p>
      </dgm:t>
    </dgm:pt>
    <dgm:pt modelId="{01084089-A145-4D1A-B2CB-A43030817553}">
      <dgm:prSet custT="1"/>
      <dgm:spPr>
        <a:solidFill>
          <a:schemeClr val="tx2"/>
        </a:solidFill>
      </dgm:spPr>
      <dgm:t>
        <a:bodyPr/>
        <a:lstStyle/>
        <a:p>
          <a:pPr rtl="1"/>
          <a:endParaRPr lang="en-US" sz="2800" u="sng" dirty="0">
            <a:solidFill>
              <a:schemeClr val="bg1"/>
            </a:solidFill>
            <a:effectLst/>
          </a:endParaRPr>
        </a:p>
      </dgm:t>
    </dgm:pt>
    <dgm:pt modelId="{1F5A2BE0-1500-4C40-A2DF-981D487EA9A3}" type="sibTrans" cxnId="{C2B88928-BEC0-4C7C-B1E8-12157FDCEBB8}">
      <dgm:prSet/>
      <dgm:spPr/>
      <dgm:t>
        <a:bodyPr/>
        <a:lstStyle/>
        <a:p>
          <a:pPr rtl="1"/>
          <a:endParaRPr lang="ar-SA" sz="3600"/>
        </a:p>
      </dgm:t>
    </dgm:pt>
    <dgm:pt modelId="{73E8B2CC-0903-4EBD-BCC5-8161A1E58C18}" type="parTrans" cxnId="{C2B88928-BEC0-4C7C-B1E8-12157FDCEBB8}">
      <dgm:prSet/>
      <dgm:spPr/>
      <dgm:t>
        <a:bodyPr/>
        <a:lstStyle/>
        <a:p>
          <a:pPr rtl="1"/>
          <a:endParaRPr lang="ar-SA" sz="3600"/>
        </a:p>
      </dgm:t>
    </dgm:pt>
    <dgm:pt modelId="{C9F5FB9C-DD01-470A-977E-EFCFD8EF2E32}">
      <dgm:prSet custT="1"/>
      <dgm:spPr/>
      <dgm:t>
        <a:bodyPr/>
        <a:lstStyle/>
        <a:p>
          <a:pPr rtl="1"/>
          <a:r>
            <a:rPr lang="ar-SA" sz="2800" dirty="0" smtClean="0">
              <a:solidFill>
                <a:schemeClr val="bg1"/>
              </a:solidFill>
              <a:effectLst/>
            </a:rPr>
            <a:t>اتخاذ القرارات النهائية و اصدار أوامر التوقف</a:t>
          </a:r>
          <a:r>
            <a:rPr lang="ar-MA" sz="2800" dirty="0" smtClean="0">
              <a:solidFill>
                <a:schemeClr val="bg1"/>
              </a:solidFill>
              <a:effectLst/>
            </a:rPr>
            <a:t>.</a:t>
          </a:r>
          <a:endParaRPr lang="ar-SA" sz="2800" dirty="0">
            <a:solidFill>
              <a:schemeClr val="bg1"/>
            </a:solidFill>
            <a:effectLst/>
          </a:endParaRPr>
        </a:p>
      </dgm:t>
    </dgm:pt>
    <dgm:pt modelId="{C9768437-510C-4D76-A345-4236FD5D7CA9}" type="parTrans" cxnId="{42A7F4DC-9260-4F65-85CD-7D5DA810BA10}">
      <dgm:prSet/>
      <dgm:spPr/>
      <dgm:t>
        <a:bodyPr/>
        <a:lstStyle/>
        <a:p>
          <a:pPr rtl="1"/>
          <a:endParaRPr lang="ar-SA"/>
        </a:p>
      </dgm:t>
    </dgm:pt>
    <dgm:pt modelId="{E8D26B8E-8EEE-4A9D-9FFF-DA6DFBD95B4C}" type="sibTrans" cxnId="{42A7F4DC-9260-4F65-85CD-7D5DA810BA10}">
      <dgm:prSet/>
      <dgm:spPr/>
      <dgm:t>
        <a:bodyPr/>
        <a:lstStyle/>
        <a:p>
          <a:pPr rtl="1"/>
          <a:endParaRPr lang="ar-SA"/>
        </a:p>
      </dgm:t>
    </dgm:pt>
    <dgm:pt modelId="{F9B6DE96-93D2-4E10-AB6B-CDE39D01BACA}">
      <dgm:prSet custT="1"/>
      <dgm:spPr/>
      <dgm:t>
        <a:bodyPr/>
        <a:lstStyle/>
        <a:p>
          <a:pPr rtl="1"/>
          <a:r>
            <a:rPr lang="ar-SA" sz="2800" dirty="0" smtClean="0">
              <a:solidFill>
                <a:schemeClr val="bg1"/>
              </a:solidFill>
              <a:effectLst/>
            </a:rPr>
            <a:t>بمبادرة من لجنة القيادة أو مدير المشروع</a:t>
          </a:r>
          <a:endParaRPr lang="en-US" sz="2800" dirty="0">
            <a:solidFill>
              <a:schemeClr val="bg1"/>
            </a:solidFill>
            <a:effectLst/>
          </a:endParaRPr>
        </a:p>
      </dgm:t>
    </dgm:pt>
    <dgm:pt modelId="{7E810572-ACD1-4588-88B1-760B2B514358}" type="parTrans" cxnId="{237D06E3-119A-49B9-98F1-141A4E50D165}">
      <dgm:prSet/>
      <dgm:spPr/>
      <dgm:t>
        <a:bodyPr/>
        <a:lstStyle/>
        <a:p>
          <a:pPr rtl="1"/>
          <a:endParaRPr lang="ar-SA"/>
        </a:p>
      </dgm:t>
    </dgm:pt>
    <dgm:pt modelId="{EA714CE2-C860-4FDB-AE22-94D1D904E4CE}" type="sibTrans" cxnId="{237D06E3-119A-49B9-98F1-141A4E50D165}">
      <dgm:prSet/>
      <dgm:spPr/>
      <dgm:t>
        <a:bodyPr/>
        <a:lstStyle/>
        <a:p>
          <a:pPr rtl="1"/>
          <a:endParaRPr lang="ar-SA"/>
        </a:p>
      </dgm:t>
    </dgm:pt>
    <dgm:pt modelId="{8F3569BB-6D9D-493B-B5BF-812E5750145B}">
      <dgm:prSet custT="1"/>
      <dgm:spPr/>
      <dgm:t>
        <a:bodyPr/>
        <a:lstStyle/>
        <a:p>
          <a:pPr rtl="1"/>
          <a:r>
            <a:rPr lang="ar-SA" sz="2800" dirty="0" smtClean="0">
              <a:solidFill>
                <a:schemeClr val="bg1"/>
              </a:solidFill>
              <a:effectLst/>
            </a:rPr>
            <a:t>التأكد من أن مدير المشروع يفهم توجيهات لجنة </a:t>
          </a:r>
          <a:r>
            <a:rPr lang="ar-MA" sz="2800" dirty="0" smtClean="0">
              <a:solidFill>
                <a:schemeClr val="bg1"/>
              </a:solidFill>
              <a:effectLst/>
            </a:rPr>
            <a:t>القيادة</a:t>
          </a:r>
          <a:r>
            <a:rPr lang="ar-SA" sz="2800" dirty="0" smtClean="0">
              <a:solidFill>
                <a:schemeClr val="bg1"/>
              </a:solidFill>
              <a:effectLst/>
            </a:rPr>
            <a:t> ؛</a:t>
          </a:r>
          <a:endParaRPr lang="en-US" sz="2800" dirty="0">
            <a:solidFill>
              <a:schemeClr val="bg1"/>
            </a:solidFill>
            <a:effectLst/>
          </a:endParaRPr>
        </a:p>
      </dgm:t>
    </dgm:pt>
    <dgm:pt modelId="{41AABEE9-29DF-44A9-8B22-A6605D458489}" type="parTrans" cxnId="{F372F703-6CBA-4746-942D-AA249EE6E36B}">
      <dgm:prSet/>
      <dgm:spPr/>
      <dgm:t>
        <a:bodyPr/>
        <a:lstStyle/>
        <a:p>
          <a:pPr rtl="1"/>
          <a:endParaRPr lang="ar-SA"/>
        </a:p>
      </dgm:t>
    </dgm:pt>
    <dgm:pt modelId="{88B84E1E-DD54-448D-A68F-BF8994D22C15}" type="sibTrans" cxnId="{F372F703-6CBA-4746-942D-AA249EE6E36B}">
      <dgm:prSet/>
      <dgm:spPr/>
      <dgm:t>
        <a:bodyPr/>
        <a:lstStyle/>
        <a:p>
          <a:pPr rtl="1"/>
          <a:endParaRPr lang="ar-SA"/>
        </a:p>
      </dgm:t>
    </dgm:pt>
    <dgm:pt modelId="{B6DD2F1A-E947-433C-BBE8-008481CD8125}">
      <dgm:prSet custT="1"/>
      <dgm:spPr/>
      <dgm:t>
        <a:bodyPr/>
        <a:lstStyle/>
        <a:p>
          <a:pPr rtl="1"/>
          <a:r>
            <a:rPr lang="ar-SA" sz="2800" dirty="0" smtClean="0">
              <a:solidFill>
                <a:schemeClr val="bg1"/>
              </a:solidFill>
              <a:effectLst/>
            </a:rPr>
            <a:t>فحص المخرجات المؤقتة وتقديم الملاحظات إلى مدير المشروع ؛</a:t>
          </a:r>
          <a:endParaRPr lang="en-US" sz="2800" dirty="0">
            <a:solidFill>
              <a:schemeClr val="bg1"/>
            </a:solidFill>
            <a:effectLst/>
          </a:endParaRPr>
        </a:p>
      </dgm:t>
    </dgm:pt>
    <dgm:pt modelId="{9480F7B5-E87E-490B-8BAA-D8CD60D89EF0}" type="parTrans" cxnId="{86BCA675-EF10-4C97-9900-5D2F02A5BC66}">
      <dgm:prSet/>
      <dgm:spPr/>
      <dgm:t>
        <a:bodyPr/>
        <a:lstStyle/>
        <a:p>
          <a:pPr rtl="1"/>
          <a:endParaRPr lang="ar-SA"/>
        </a:p>
      </dgm:t>
    </dgm:pt>
    <dgm:pt modelId="{C7A793FA-A960-4B1E-9656-CFD7981A302F}" type="sibTrans" cxnId="{86BCA675-EF10-4C97-9900-5D2F02A5BC66}">
      <dgm:prSet/>
      <dgm:spPr/>
      <dgm:t>
        <a:bodyPr/>
        <a:lstStyle/>
        <a:p>
          <a:pPr rtl="1"/>
          <a:endParaRPr lang="ar-SA"/>
        </a:p>
      </dgm:t>
    </dgm:pt>
    <dgm:pt modelId="{B673D9AD-5A27-4CB1-8694-9C1A6B4D7454}">
      <dgm:prSet custT="1"/>
      <dgm:spPr/>
      <dgm:t>
        <a:bodyPr/>
        <a:lstStyle/>
        <a:p>
          <a:pPr rtl="1"/>
          <a:r>
            <a:rPr lang="ar-SA" sz="2800" dirty="0" smtClean="0">
              <a:solidFill>
                <a:schemeClr val="bg1"/>
              </a:solidFill>
              <a:effectLst/>
            </a:rPr>
            <a:t>إبداء الرأي في المخرجات للجنة القيادة للموافقة عليها</a:t>
          </a:r>
          <a:r>
            <a:rPr lang="ar-MA" sz="2800" dirty="0" smtClean="0">
              <a:solidFill>
                <a:schemeClr val="bg1"/>
              </a:solidFill>
              <a:effectLst/>
            </a:rPr>
            <a:t>؛</a:t>
          </a:r>
          <a:endParaRPr lang="en-US" sz="2800" dirty="0">
            <a:solidFill>
              <a:schemeClr val="bg1"/>
            </a:solidFill>
            <a:effectLst/>
          </a:endParaRPr>
        </a:p>
      </dgm:t>
    </dgm:pt>
    <dgm:pt modelId="{DACFC42B-F910-42F8-B1A7-1E970F1A928F}" type="parTrans" cxnId="{E1BCB65E-1FDB-411C-9A22-D0E81FD8ABF4}">
      <dgm:prSet/>
      <dgm:spPr/>
      <dgm:t>
        <a:bodyPr/>
        <a:lstStyle/>
        <a:p>
          <a:pPr rtl="1"/>
          <a:endParaRPr lang="ar-SA"/>
        </a:p>
      </dgm:t>
    </dgm:pt>
    <dgm:pt modelId="{282FEF77-36D7-43D9-B924-BFDCBDCC71BC}" type="sibTrans" cxnId="{E1BCB65E-1FDB-411C-9A22-D0E81FD8ABF4}">
      <dgm:prSet/>
      <dgm:spPr/>
      <dgm:t>
        <a:bodyPr/>
        <a:lstStyle/>
        <a:p>
          <a:pPr rtl="1"/>
          <a:endParaRPr lang="ar-SA"/>
        </a:p>
      </dgm:t>
    </dgm:pt>
    <dgm:pt modelId="{0FA2636A-3CEF-4718-81C3-AB37D31F6160}">
      <dgm:prSet custT="1"/>
      <dgm:spPr>
        <a:solidFill>
          <a:schemeClr val="tx2"/>
        </a:solidFill>
      </dgm:spPr>
      <dgm:t>
        <a:bodyPr/>
        <a:lstStyle/>
        <a:p>
          <a:pPr rtl="1"/>
          <a:r>
            <a:rPr lang="ar-SA" sz="2800" dirty="0" smtClean="0">
              <a:solidFill>
                <a:schemeClr val="bg1"/>
              </a:solidFill>
              <a:effectLst/>
            </a:rPr>
            <a:t>السؤول</a:t>
          </a:r>
          <a:r>
            <a:rPr lang="ar-MA" sz="2800" dirty="0" smtClean="0">
              <a:solidFill>
                <a:schemeClr val="bg1"/>
              </a:solidFill>
              <a:effectLst/>
            </a:rPr>
            <a:t>و</a:t>
          </a:r>
          <a:r>
            <a:rPr lang="ar-SA" sz="2800" dirty="0" smtClean="0">
              <a:solidFill>
                <a:schemeClr val="bg1"/>
              </a:solidFill>
              <a:effectLst/>
            </a:rPr>
            <a:t>ن المهني</a:t>
          </a:r>
          <a:r>
            <a:rPr lang="ar-MA" sz="2800" dirty="0" smtClean="0">
              <a:solidFill>
                <a:schemeClr val="bg1"/>
              </a:solidFill>
              <a:effectLst/>
            </a:rPr>
            <a:t>و</a:t>
          </a:r>
          <a:r>
            <a:rPr lang="ar-SA" sz="2800" dirty="0" smtClean="0">
              <a:solidFill>
                <a:schemeClr val="bg1"/>
              </a:solidFill>
              <a:effectLst/>
            </a:rPr>
            <a:t>ن والعملاء وممثل</a:t>
          </a:r>
          <a:r>
            <a:rPr lang="ar-MA" sz="2800" dirty="0" smtClean="0">
              <a:solidFill>
                <a:schemeClr val="bg1"/>
              </a:solidFill>
              <a:effectLst/>
            </a:rPr>
            <a:t>و</a:t>
          </a:r>
          <a:r>
            <a:rPr lang="ar-SA" sz="2800" dirty="0" smtClean="0">
              <a:solidFill>
                <a:schemeClr val="bg1"/>
              </a:solidFill>
              <a:effectLst/>
            </a:rPr>
            <a:t> مقدمي الخدمات الخارجية للمشروع</a:t>
          </a:r>
          <a:endParaRPr lang="en-US" sz="2800" dirty="0">
            <a:solidFill>
              <a:schemeClr val="bg1"/>
            </a:solidFill>
            <a:effectLst/>
          </a:endParaRPr>
        </a:p>
      </dgm:t>
    </dgm:pt>
    <dgm:pt modelId="{A631216F-BCE5-4208-A558-02BF7F2F32D7}" type="parTrans" cxnId="{3441DB86-9DB7-4455-B232-4D0FE72B5CE5}">
      <dgm:prSet/>
      <dgm:spPr/>
      <dgm:t>
        <a:bodyPr/>
        <a:lstStyle/>
        <a:p>
          <a:pPr rtl="1"/>
          <a:endParaRPr lang="ar-SA"/>
        </a:p>
      </dgm:t>
    </dgm:pt>
    <dgm:pt modelId="{AFA76F5A-4A62-44D6-82C0-CB4A67EC4025}" type="sibTrans" cxnId="{3441DB86-9DB7-4455-B232-4D0FE72B5CE5}">
      <dgm:prSet/>
      <dgm:spPr/>
      <dgm:t>
        <a:bodyPr/>
        <a:lstStyle/>
        <a:p>
          <a:pPr rtl="1"/>
          <a:endParaRPr lang="ar-SA"/>
        </a:p>
      </dgm:t>
    </dgm:pt>
    <dgm:pt modelId="{367B7603-757C-4DA5-B284-7D8336C15FFC}" type="pres">
      <dgm:prSet presAssocID="{FCA38DF3-7FCF-40C1-80B8-12B5F6852DDD}" presName="composite" presStyleCnt="0">
        <dgm:presLayoutVars>
          <dgm:chMax val="1"/>
          <dgm:dir val="rev"/>
          <dgm:resizeHandles val="exact"/>
        </dgm:presLayoutVars>
      </dgm:prSet>
      <dgm:spPr/>
      <dgm:t>
        <a:bodyPr/>
        <a:lstStyle/>
        <a:p>
          <a:pPr rtl="1"/>
          <a:endParaRPr lang="ar-SA"/>
        </a:p>
      </dgm:t>
    </dgm:pt>
    <dgm:pt modelId="{EF97C4A3-B9BF-4EA6-ADE4-4AC4671219A6}" type="pres">
      <dgm:prSet presAssocID="{3082F733-FD9A-4CC8-9505-33B6B87F8247}" presName="roof" presStyleLbl="dkBgShp" presStyleIdx="0" presStyleCnt="2" custScaleY="31090" custLinFactNeighborY="-23881"/>
      <dgm:spPr>
        <a:prstGeom prst="round2DiagRect">
          <a:avLst/>
        </a:prstGeom>
      </dgm:spPr>
      <dgm:t>
        <a:bodyPr/>
        <a:lstStyle/>
        <a:p>
          <a:pPr rtl="1"/>
          <a:endParaRPr lang="ar-SA"/>
        </a:p>
      </dgm:t>
    </dgm:pt>
    <dgm:pt modelId="{CC38CB6D-01DA-4739-AE38-49F57309F83B}" type="pres">
      <dgm:prSet presAssocID="{3082F733-FD9A-4CC8-9505-33B6B87F8247}" presName="pillars" presStyleCnt="0"/>
      <dgm:spPr/>
    </dgm:pt>
    <dgm:pt modelId="{6615CDC0-7DC7-4564-BD3D-8A2AA89E8015}" type="pres">
      <dgm:prSet presAssocID="{3082F733-FD9A-4CC8-9505-33B6B87F8247}" presName="pillar1" presStyleLbl="node1" presStyleIdx="0" presStyleCnt="3" custScaleX="53702" custScaleY="135706" custLinFactNeighborX="33" custLinFactNeighborY="1386">
        <dgm:presLayoutVars>
          <dgm:bulletEnabled val="1"/>
        </dgm:presLayoutVars>
      </dgm:prSet>
      <dgm:spPr>
        <a:prstGeom prst="round2DiagRect">
          <a:avLst/>
        </a:prstGeom>
      </dgm:spPr>
      <dgm:t>
        <a:bodyPr/>
        <a:lstStyle/>
        <a:p>
          <a:pPr rtl="1"/>
          <a:endParaRPr lang="ar-SA"/>
        </a:p>
      </dgm:t>
    </dgm:pt>
    <dgm:pt modelId="{6200CE63-9498-4D80-9F90-F1DE63D56A01}" type="pres">
      <dgm:prSet presAssocID="{01084089-A145-4D1A-B2CB-A43030817553}" presName="pillarX" presStyleLbl="node1" presStyleIdx="1" presStyleCnt="3" custScaleX="24838" custScaleY="134342" custLinFactNeighborX="653" custLinFactNeighborY="2345">
        <dgm:presLayoutVars>
          <dgm:bulletEnabled val="1"/>
        </dgm:presLayoutVars>
      </dgm:prSet>
      <dgm:spPr>
        <a:prstGeom prst="round2DiagRect">
          <a:avLst/>
        </a:prstGeom>
      </dgm:spPr>
      <dgm:t>
        <a:bodyPr/>
        <a:lstStyle/>
        <a:p>
          <a:pPr rtl="1"/>
          <a:endParaRPr lang="ar-SA"/>
        </a:p>
      </dgm:t>
    </dgm:pt>
    <dgm:pt modelId="{48045CD7-B88E-41B9-87B3-8047D4B95D61}" type="pres">
      <dgm:prSet presAssocID="{4D256430-26BA-4C8B-8834-26E457E0CE52}" presName="pillarX" presStyleLbl="node1" presStyleIdx="2" presStyleCnt="3" custScaleX="22713" custScaleY="135798" custLinFactNeighborX="838" custLinFactNeighborY="2864">
        <dgm:presLayoutVars>
          <dgm:bulletEnabled val="1"/>
        </dgm:presLayoutVars>
      </dgm:prSet>
      <dgm:spPr>
        <a:prstGeom prst="round2DiagRect">
          <a:avLst/>
        </a:prstGeom>
      </dgm:spPr>
      <dgm:t>
        <a:bodyPr/>
        <a:lstStyle/>
        <a:p>
          <a:pPr rtl="1"/>
          <a:endParaRPr lang="ar-SA"/>
        </a:p>
      </dgm:t>
    </dgm:pt>
    <dgm:pt modelId="{83A69117-D37E-47E9-9048-9A99335B9551}" type="pres">
      <dgm:prSet presAssocID="{3082F733-FD9A-4CC8-9505-33B6B87F8247}" presName="base" presStyleLbl="dkBgShp" presStyleIdx="1" presStyleCnt="2"/>
      <dgm:spPr>
        <a:noFill/>
      </dgm:spPr>
    </dgm:pt>
  </dgm:ptLst>
  <dgm:cxnLst>
    <dgm:cxn modelId="{42A7F4DC-9260-4F65-85CD-7D5DA810BA10}" srcId="{3BFC0FE9-FD78-46A4-8158-657FB62E1006}" destId="{C9F5FB9C-DD01-470A-977E-EFCFD8EF2E32}" srcOrd="4" destOrd="0" parTransId="{C9768437-510C-4D76-A345-4236FD5D7CA9}" sibTransId="{E8D26B8E-8EEE-4A9D-9FFF-DA6DFBD95B4C}"/>
    <dgm:cxn modelId="{18D13B24-8C59-4B02-9009-304B8BA1DDAC}" type="presOf" srcId="{B673D9AD-5A27-4CB1-8694-9C1A6B4D7454}" destId="{6615CDC0-7DC7-4564-BD3D-8A2AA89E8015}" srcOrd="0" destOrd="4" presId="urn:microsoft.com/office/officeart/2005/8/layout/hList3"/>
    <dgm:cxn modelId="{237D06E3-119A-49B9-98F1-141A4E50D165}" srcId="{01084089-A145-4D1A-B2CB-A43030817553}" destId="{F9B6DE96-93D2-4E10-AB6B-CDE39D01BACA}" srcOrd="1" destOrd="0" parTransId="{7E810572-ACD1-4588-88B1-760B2B514358}" sibTransId="{EA714CE2-C860-4FDB-AE22-94D1D904E4CE}"/>
    <dgm:cxn modelId="{580D046B-6488-4316-BA70-A303E775A3CE}" type="presOf" srcId="{3BFC0FE9-FD78-46A4-8158-657FB62E1006}" destId="{6615CDC0-7DC7-4564-BD3D-8A2AA89E8015}" srcOrd="0" destOrd="0" presId="urn:microsoft.com/office/officeart/2005/8/layout/hList3"/>
    <dgm:cxn modelId="{A5E0A8D1-FF16-4D17-B25B-40C09EB975BD}" type="presOf" srcId="{72ECF82E-129E-4BCC-A74C-912C1BCCF256}" destId="{6200CE63-9498-4D80-9F90-F1DE63D56A01}" srcOrd="0" destOrd="1" presId="urn:microsoft.com/office/officeart/2005/8/layout/hList3"/>
    <dgm:cxn modelId="{3441DB86-9DB7-4455-B232-4D0FE72B5CE5}" srcId="{4D256430-26BA-4C8B-8834-26E457E0CE52}" destId="{0FA2636A-3CEF-4718-81C3-AB37D31F6160}" srcOrd="1" destOrd="0" parTransId="{A631216F-BCE5-4208-A558-02BF7F2F32D7}" sibTransId="{AFA76F5A-4A62-44D6-82C0-CB4A67EC4025}"/>
    <dgm:cxn modelId="{E1BCB65E-1FDB-411C-9A22-D0E81FD8ABF4}" srcId="{3BFC0FE9-FD78-46A4-8158-657FB62E1006}" destId="{B673D9AD-5A27-4CB1-8694-9C1A6B4D7454}" srcOrd="3" destOrd="0" parTransId="{DACFC42B-F910-42F8-B1A7-1E970F1A928F}" sibTransId="{282FEF77-36D7-43D9-B924-BFDCBDCC71BC}"/>
    <dgm:cxn modelId="{CDE48CD3-2A34-4EF6-8058-4B043DBB5826}" type="presOf" srcId="{4D256430-26BA-4C8B-8834-26E457E0CE52}" destId="{48045CD7-B88E-41B9-87B3-8047D4B95D61}" srcOrd="0" destOrd="0" presId="urn:microsoft.com/office/officeart/2005/8/layout/hList3"/>
    <dgm:cxn modelId="{CA176E57-43FD-4140-8BBC-CF7279E18477}" type="presOf" srcId="{FCA38DF3-7FCF-40C1-80B8-12B5F6852DDD}" destId="{367B7603-757C-4DA5-B284-7D8336C15FFC}" srcOrd="0" destOrd="0" presId="urn:microsoft.com/office/officeart/2005/8/layout/hList3"/>
    <dgm:cxn modelId="{AE49B76E-C929-4614-9C03-1485F45D96B2}" type="presOf" srcId="{F9B6DE96-93D2-4E10-AB6B-CDE39D01BACA}" destId="{6200CE63-9498-4D80-9F90-F1DE63D56A01}" srcOrd="0" destOrd="2" presId="urn:microsoft.com/office/officeart/2005/8/layout/hList3"/>
    <dgm:cxn modelId="{CFCAD404-065C-4056-BE9E-35156D698041}" type="presOf" srcId="{0FA2636A-3CEF-4718-81C3-AB37D31F6160}" destId="{48045CD7-B88E-41B9-87B3-8047D4B95D61}" srcOrd="0" destOrd="2" presId="urn:microsoft.com/office/officeart/2005/8/layout/hList3"/>
    <dgm:cxn modelId="{8E6FD292-2795-4EED-A613-7C82568F174E}" srcId="{4D256430-26BA-4C8B-8834-26E457E0CE52}" destId="{9F87AC49-540A-42DC-89D8-542575830C14}" srcOrd="0" destOrd="0" parTransId="{C54A6B7B-5A1B-468A-86BD-F4D0ACA1D25C}" sibTransId="{189947B7-D773-4FEB-8D24-138666DC37C3}"/>
    <dgm:cxn modelId="{C9A0C1AE-2974-4716-861D-ADDA48FD5462}" type="presOf" srcId="{9F87AC49-540A-42DC-89D8-542575830C14}" destId="{48045CD7-B88E-41B9-87B3-8047D4B95D61}" srcOrd="0" destOrd="1" presId="urn:microsoft.com/office/officeart/2005/8/layout/hList3"/>
    <dgm:cxn modelId="{86BCA675-EF10-4C97-9900-5D2F02A5BC66}" srcId="{3BFC0FE9-FD78-46A4-8158-657FB62E1006}" destId="{B6DD2F1A-E947-433C-BBE8-008481CD8125}" srcOrd="2" destOrd="0" parTransId="{9480F7B5-E87E-490B-8BAA-D8CD60D89EF0}" sibTransId="{C7A793FA-A960-4B1E-9656-CFD7981A302F}"/>
    <dgm:cxn modelId="{C2B88928-BEC0-4C7C-B1E8-12157FDCEBB8}" srcId="{3082F733-FD9A-4CC8-9505-33B6B87F8247}" destId="{01084089-A145-4D1A-B2CB-A43030817553}" srcOrd="1" destOrd="0" parTransId="{73E8B2CC-0903-4EBD-BCC5-8161A1E58C18}" sibTransId="{1F5A2BE0-1500-4C40-A2DF-981D487EA9A3}"/>
    <dgm:cxn modelId="{7CD15DC3-23E7-47F2-AA23-265B3DE5B882}" type="presOf" srcId="{AC767F4E-6DE4-4B5B-AEA3-97BCB5764281}" destId="{6615CDC0-7DC7-4564-BD3D-8A2AA89E8015}" srcOrd="0" destOrd="1" presId="urn:microsoft.com/office/officeart/2005/8/layout/hList3"/>
    <dgm:cxn modelId="{BC07CA91-1B35-436B-873C-90028DE435FB}" type="presOf" srcId="{3082F733-FD9A-4CC8-9505-33B6B87F8247}" destId="{EF97C4A3-B9BF-4EA6-ADE4-4AC4671219A6}" srcOrd="0" destOrd="0" presId="urn:microsoft.com/office/officeart/2005/8/layout/hList3"/>
    <dgm:cxn modelId="{00E35DFD-D66B-439E-BA4B-74A9DBD9D20C}" srcId="{3BFC0FE9-FD78-46A4-8158-657FB62E1006}" destId="{AC767F4E-6DE4-4B5B-AEA3-97BCB5764281}" srcOrd="0" destOrd="0" parTransId="{9B9831BB-9C7F-490A-8430-4090336DD103}" sibTransId="{17E1B0F9-4EDE-4D99-841D-0E246962AE31}"/>
    <dgm:cxn modelId="{2331C4F7-3855-4DF0-B2DA-9B43C83368F0}" type="presOf" srcId="{8F3569BB-6D9D-493B-B5BF-812E5750145B}" destId="{6615CDC0-7DC7-4564-BD3D-8A2AA89E8015}" srcOrd="0" destOrd="2" presId="urn:microsoft.com/office/officeart/2005/8/layout/hList3"/>
    <dgm:cxn modelId="{DFDC8DE3-CD2B-4BFC-91C0-9224E28AFAF5}" type="presOf" srcId="{C9F5FB9C-DD01-470A-977E-EFCFD8EF2E32}" destId="{6615CDC0-7DC7-4564-BD3D-8A2AA89E8015}" srcOrd="0" destOrd="5" presId="urn:microsoft.com/office/officeart/2005/8/layout/hList3"/>
    <dgm:cxn modelId="{620762D1-0655-41C6-A76D-0CEBB2BCA3C2}" type="presOf" srcId="{B6DD2F1A-E947-433C-BBE8-008481CD8125}" destId="{6615CDC0-7DC7-4564-BD3D-8A2AA89E8015}" srcOrd="0" destOrd="3" presId="urn:microsoft.com/office/officeart/2005/8/layout/hList3"/>
    <dgm:cxn modelId="{F9DBFA65-D03A-4751-B13B-1645A18E2FD4}" srcId="{3082F733-FD9A-4CC8-9505-33B6B87F8247}" destId="{3BFC0FE9-FD78-46A4-8158-657FB62E1006}" srcOrd="0" destOrd="0" parTransId="{E7E72F9C-8630-461E-BA3F-29137AC2CC98}" sibTransId="{A0E76392-15FC-4D22-A4FE-3769AF197FD2}"/>
    <dgm:cxn modelId="{0755B41A-8B9F-4C00-A3AF-80B25B59C2E4}" type="presOf" srcId="{01084089-A145-4D1A-B2CB-A43030817553}" destId="{6200CE63-9498-4D80-9F90-F1DE63D56A01}" srcOrd="0" destOrd="0" presId="urn:microsoft.com/office/officeart/2005/8/layout/hList3"/>
    <dgm:cxn modelId="{4747B8AF-A0E1-4158-985E-35A60D776E68}" srcId="{3082F733-FD9A-4CC8-9505-33B6B87F8247}" destId="{4D256430-26BA-4C8B-8834-26E457E0CE52}" srcOrd="2" destOrd="0" parTransId="{545196CD-066F-42BE-99CE-D79CF7937ABB}" sibTransId="{70DFF0EF-4157-49BE-B877-E22ED51D0E2B}"/>
    <dgm:cxn modelId="{B1BEA92E-1D14-4A82-97FE-8F8BB2B0FF32}" srcId="{FCA38DF3-7FCF-40C1-80B8-12B5F6852DDD}" destId="{3082F733-FD9A-4CC8-9505-33B6B87F8247}" srcOrd="0" destOrd="0" parTransId="{94A7BB32-80D2-4DEF-80A2-13D87B4D7282}" sibTransId="{1E34AE48-28F7-4110-974A-306A0B4BCA62}"/>
    <dgm:cxn modelId="{F0D7E561-EF6E-4103-96E5-30BC4CAB3582}" srcId="{01084089-A145-4D1A-B2CB-A43030817553}" destId="{72ECF82E-129E-4BCC-A74C-912C1BCCF256}" srcOrd="0" destOrd="0" parTransId="{D42A2803-C404-4428-90B4-5D650291D9C4}" sibTransId="{24427A3F-7AE5-4720-AA60-09984CC92C2D}"/>
    <dgm:cxn modelId="{F372F703-6CBA-4746-942D-AA249EE6E36B}" srcId="{3BFC0FE9-FD78-46A4-8158-657FB62E1006}" destId="{8F3569BB-6D9D-493B-B5BF-812E5750145B}" srcOrd="1" destOrd="0" parTransId="{41AABEE9-29DF-44A9-8B22-A6605D458489}" sibTransId="{88B84E1E-DD54-448D-A68F-BF8994D22C15}"/>
    <dgm:cxn modelId="{DE75A161-B6A6-4580-8D7C-22F64D60E9C9}" type="presParOf" srcId="{367B7603-757C-4DA5-B284-7D8336C15FFC}" destId="{EF97C4A3-B9BF-4EA6-ADE4-4AC4671219A6}" srcOrd="0" destOrd="0" presId="urn:microsoft.com/office/officeart/2005/8/layout/hList3"/>
    <dgm:cxn modelId="{AC2AE29E-EF06-4EC6-977A-8B70DB43F974}" type="presParOf" srcId="{367B7603-757C-4DA5-B284-7D8336C15FFC}" destId="{CC38CB6D-01DA-4739-AE38-49F57309F83B}" srcOrd="1" destOrd="0" presId="urn:microsoft.com/office/officeart/2005/8/layout/hList3"/>
    <dgm:cxn modelId="{FA35B856-DBA2-4264-947D-A610394ECF3F}" type="presParOf" srcId="{CC38CB6D-01DA-4739-AE38-49F57309F83B}" destId="{6615CDC0-7DC7-4564-BD3D-8A2AA89E8015}" srcOrd="0" destOrd="0" presId="urn:microsoft.com/office/officeart/2005/8/layout/hList3"/>
    <dgm:cxn modelId="{6BE9A53B-A7AB-4B78-8ADF-E2F54E7696CE}" type="presParOf" srcId="{CC38CB6D-01DA-4739-AE38-49F57309F83B}" destId="{6200CE63-9498-4D80-9F90-F1DE63D56A01}" srcOrd="1" destOrd="0" presId="urn:microsoft.com/office/officeart/2005/8/layout/hList3"/>
    <dgm:cxn modelId="{6403C5B4-BDF8-42AC-9F51-33A242957E59}" type="presParOf" srcId="{CC38CB6D-01DA-4739-AE38-49F57309F83B}" destId="{48045CD7-B88E-41B9-87B3-8047D4B95D61}" srcOrd="2" destOrd="0" presId="urn:microsoft.com/office/officeart/2005/8/layout/hList3"/>
    <dgm:cxn modelId="{59EBAAD9-84EF-4287-AC54-EF8CCE8DBFC6}" type="presParOf" srcId="{367B7603-757C-4DA5-B284-7D8336C15FFC}" destId="{83A69117-D37E-47E9-9048-9A99335B955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47848-DD65-4710-9C4D-3C7179F54737}" type="doc">
      <dgm:prSet loTypeId="urn:microsoft.com/office/officeart/2009/layout/CircleArrowProcess" loCatId="cycle" qsTypeId="urn:microsoft.com/office/officeart/2005/8/quickstyle/simple5" qsCatId="simple" csTypeId="urn:microsoft.com/office/officeart/2005/8/colors/accent1_4" csCatId="accent1" phldr="1"/>
      <dgm:spPr/>
      <dgm:t>
        <a:bodyPr/>
        <a:lstStyle/>
        <a:p>
          <a:pPr rtl="1"/>
          <a:endParaRPr lang="ar-SA"/>
        </a:p>
      </dgm:t>
    </dgm:pt>
    <dgm:pt modelId="{23770DFC-9B5A-43D2-AD19-AC8E38B4B1B1}">
      <dgm:prSet phldrT="[نص]" custT="1"/>
      <dgm:spPr/>
      <dgm:t>
        <a:bodyPr/>
        <a:lstStyle/>
        <a:p>
          <a:pPr rtl="1"/>
          <a:r>
            <a:rPr lang="ar-MA" sz="3600" b="1" dirty="0" smtClean="0">
              <a:solidFill>
                <a:schemeClr val="tx1"/>
              </a:solidFill>
            </a:rPr>
            <a:t>التدرج</a:t>
          </a:r>
          <a:endParaRPr lang="ar-SA" sz="3600" b="1" dirty="0">
            <a:solidFill>
              <a:schemeClr val="tx1"/>
            </a:solidFill>
          </a:endParaRPr>
        </a:p>
      </dgm:t>
    </dgm:pt>
    <dgm:pt modelId="{E6067942-D913-42C6-A021-30CC6A145E54}" type="parTrans" cxnId="{42E1825E-DE89-4628-B29C-F9D2B5E76E20}">
      <dgm:prSet/>
      <dgm:spPr/>
      <dgm:t>
        <a:bodyPr/>
        <a:lstStyle/>
        <a:p>
          <a:pPr rtl="1"/>
          <a:endParaRPr lang="ar-SA" sz="2400" b="1">
            <a:solidFill>
              <a:schemeClr val="tx2"/>
            </a:solidFill>
          </a:endParaRPr>
        </a:p>
      </dgm:t>
    </dgm:pt>
    <dgm:pt modelId="{6965F267-9C4F-4B02-A539-32B78FE84ACF}" type="sibTrans" cxnId="{42E1825E-DE89-4628-B29C-F9D2B5E76E20}">
      <dgm:prSet/>
      <dgm:spPr/>
      <dgm:t>
        <a:bodyPr/>
        <a:lstStyle/>
        <a:p>
          <a:pPr rtl="1"/>
          <a:endParaRPr lang="ar-SA" sz="2400" b="1">
            <a:solidFill>
              <a:schemeClr val="tx2"/>
            </a:solidFill>
          </a:endParaRPr>
        </a:p>
      </dgm:t>
    </dgm:pt>
    <dgm:pt modelId="{02033558-8168-46C2-B832-E013F328141F}">
      <dgm:prSet phldrT="[نص]" custT="1"/>
      <dgm:spPr/>
      <dgm:t>
        <a:bodyPr/>
        <a:lstStyle/>
        <a:p>
          <a:pPr rtl="1"/>
          <a:r>
            <a:rPr lang="ar-MA" sz="3600" b="1" dirty="0" smtClean="0">
              <a:solidFill>
                <a:schemeClr val="tx1"/>
              </a:solidFill>
            </a:rPr>
            <a:t>الادماج</a:t>
          </a:r>
          <a:endParaRPr lang="ar-SA" sz="3600" b="1" dirty="0">
            <a:solidFill>
              <a:schemeClr val="tx1"/>
            </a:solidFill>
          </a:endParaRPr>
        </a:p>
      </dgm:t>
    </dgm:pt>
    <dgm:pt modelId="{AB7D4FDC-9287-4BA1-B1F8-934AC7D1F72C}" type="parTrans" cxnId="{CBBD49D2-9391-47B2-84E2-A0E60E24F393}">
      <dgm:prSet/>
      <dgm:spPr/>
      <dgm:t>
        <a:bodyPr/>
        <a:lstStyle/>
        <a:p>
          <a:pPr rtl="1"/>
          <a:endParaRPr lang="ar-SA" sz="2400" b="1">
            <a:solidFill>
              <a:schemeClr val="tx2"/>
            </a:solidFill>
          </a:endParaRPr>
        </a:p>
      </dgm:t>
    </dgm:pt>
    <dgm:pt modelId="{369B0E34-6A8D-463E-83BC-FFA9817A9157}" type="sibTrans" cxnId="{CBBD49D2-9391-47B2-84E2-A0E60E24F393}">
      <dgm:prSet/>
      <dgm:spPr/>
      <dgm:t>
        <a:bodyPr/>
        <a:lstStyle/>
        <a:p>
          <a:pPr rtl="1"/>
          <a:endParaRPr lang="ar-SA" sz="2400" b="1">
            <a:solidFill>
              <a:schemeClr val="tx2"/>
            </a:solidFill>
          </a:endParaRPr>
        </a:p>
      </dgm:t>
    </dgm:pt>
    <dgm:pt modelId="{9E94C12E-C44E-4912-B0A6-00C83FF56FC1}">
      <dgm:prSet phldrT="[نص]" custT="1"/>
      <dgm:spPr/>
      <dgm:t>
        <a:bodyPr/>
        <a:lstStyle/>
        <a:p>
          <a:pPr rtl="1"/>
          <a:r>
            <a:rPr lang="ar-MA" sz="3600" b="1" dirty="0" smtClean="0">
              <a:solidFill>
                <a:schemeClr val="tx1"/>
              </a:solidFill>
            </a:rPr>
            <a:t>التشارك</a:t>
          </a:r>
          <a:endParaRPr lang="ar-SA" sz="3600" b="1" dirty="0">
            <a:solidFill>
              <a:schemeClr val="tx1"/>
            </a:solidFill>
          </a:endParaRPr>
        </a:p>
      </dgm:t>
    </dgm:pt>
    <dgm:pt modelId="{8E248983-E101-47E7-B20D-27CABA0FADC1}" type="parTrans" cxnId="{DEFFE18A-C6A5-4657-82AA-834BD3D0574A}">
      <dgm:prSet/>
      <dgm:spPr/>
      <dgm:t>
        <a:bodyPr/>
        <a:lstStyle/>
        <a:p>
          <a:pPr rtl="1"/>
          <a:endParaRPr lang="ar-SA"/>
        </a:p>
      </dgm:t>
    </dgm:pt>
    <dgm:pt modelId="{BA86F658-8712-4ACB-8ED3-0A6E3F2808EA}" type="sibTrans" cxnId="{DEFFE18A-C6A5-4657-82AA-834BD3D0574A}">
      <dgm:prSet/>
      <dgm:spPr/>
      <dgm:t>
        <a:bodyPr/>
        <a:lstStyle/>
        <a:p>
          <a:pPr rtl="1"/>
          <a:endParaRPr lang="ar-SA"/>
        </a:p>
      </dgm:t>
    </dgm:pt>
    <dgm:pt modelId="{B27DB609-7926-4999-BBDE-5F344CD33C28}">
      <dgm:prSet phldrT="[نص]" custT="1"/>
      <dgm:spPr/>
      <dgm:t>
        <a:bodyPr/>
        <a:lstStyle/>
        <a:p>
          <a:pPr rtl="1"/>
          <a:r>
            <a:rPr lang="ar-MA" sz="3600" b="1" dirty="0" smtClean="0">
              <a:solidFill>
                <a:schemeClr val="tx1"/>
              </a:solidFill>
            </a:rPr>
            <a:t>التحول</a:t>
          </a:r>
          <a:endParaRPr lang="ar-SA" sz="3600" b="1" dirty="0">
            <a:solidFill>
              <a:schemeClr val="tx1"/>
            </a:solidFill>
          </a:endParaRPr>
        </a:p>
      </dgm:t>
    </dgm:pt>
    <dgm:pt modelId="{F703D055-99F8-45C5-A9F6-8422083EFBF7}" type="parTrans" cxnId="{567D8C54-5E03-4120-8F2C-43B103721B49}">
      <dgm:prSet/>
      <dgm:spPr/>
      <dgm:t>
        <a:bodyPr/>
        <a:lstStyle/>
        <a:p>
          <a:pPr rtl="1"/>
          <a:endParaRPr lang="ar-SA"/>
        </a:p>
      </dgm:t>
    </dgm:pt>
    <dgm:pt modelId="{377D33E8-4B36-44A6-AAE0-E7B959037FAC}" type="sibTrans" cxnId="{567D8C54-5E03-4120-8F2C-43B103721B49}">
      <dgm:prSet/>
      <dgm:spPr/>
      <dgm:t>
        <a:bodyPr/>
        <a:lstStyle/>
        <a:p>
          <a:pPr rtl="1"/>
          <a:endParaRPr lang="ar-SA"/>
        </a:p>
      </dgm:t>
    </dgm:pt>
    <dgm:pt modelId="{A9B32946-726F-48EC-B311-7BDC3CBC05BA}" type="pres">
      <dgm:prSet presAssocID="{5BE47848-DD65-4710-9C4D-3C7179F54737}" presName="Name0" presStyleCnt="0">
        <dgm:presLayoutVars>
          <dgm:chMax val="7"/>
          <dgm:chPref val="7"/>
          <dgm:dir/>
          <dgm:animLvl val="lvl"/>
        </dgm:presLayoutVars>
      </dgm:prSet>
      <dgm:spPr/>
      <dgm:t>
        <a:bodyPr/>
        <a:lstStyle/>
        <a:p>
          <a:pPr rtl="1"/>
          <a:endParaRPr lang="ar-SA"/>
        </a:p>
      </dgm:t>
    </dgm:pt>
    <dgm:pt modelId="{60845C85-2163-4210-9FAF-65CCCC2E0095}" type="pres">
      <dgm:prSet presAssocID="{B27DB609-7926-4999-BBDE-5F344CD33C28}" presName="Accent1" presStyleCnt="0"/>
      <dgm:spPr/>
    </dgm:pt>
    <dgm:pt modelId="{8781A4B6-C2B2-4E2E-B03A-395A3A414FD7}" type="pres">
      <dgm:prSet presAssocID="{B27DB609-7926-4999-BBDE-5F344CD33C28}" presName="Accent" presStyleLbl="node1" presStyleIdx="0" presStyleCnt="4" custAng="0" custScaleX="89519" custScaleY="89509" custLinFactNeighborX="33704"/>
      <dgm:spPr/>
    </dgm:pt>
    <dgm:pt modelId="{A6E21D41-C235-4737-9BFA-593DDA45B190}" type="pres">
      <dgm:prSet presAssocID="{B27DB609-7926-4999-BBDE-5F344CD33C28}" presName="Parent1" presStyleLbl="revTx" presStyleIdx="0" presStyleCnt="4" custLinFactNeighborX="60412" custLinFactNeighborY="-18750">
        <dgm:presLayoutVars>
          <dgm:chMax val="1"/>
          <dgm:chPref val="1"/>
          <dgm:bulletEnabled val="1"/>
        </dgm:presLayoutVars>
      </dgm:prSet>
      <dgm:spPr/>
      <dgm:t>
        <a:bodyPr/>
        <a:lstStyle/>
        <a:p>
          <a:pPr rtl="1"/>
          <a:endParaRPr lang="ar-SA"/>
        </a:p>
      </dgm:t>
    </dgm:pt>
    <dgm:pt modelId="{BD7A38BF-62BF-4DB2-85FF-4467C028AC43}" type="pres">
      <dgm:prSet presAssocID="{9E94C12E-C44E-4912-B0A6-00C83FF56FC1}" presName="Accent2" presStyleCnt="0"/>
      <dgm:spPr/>
    </dgm:pt>
    <dgm:pt modelId="{421ABF1E-A472-4DA7-98E4-E232E875981C}" type="pres">
      <dgm:prSet presAssocID="{9E94C12E-C44E-4912-B0A6-00C83FF56FC1}" presName="Accent" presStyleLbl="node1" presStyleIdx="1" presStyleCnt="4" custScaleX="103031" custScaleY="99643" custLinFactNeighborX="38855" custLinFactNeighborY="-10304"/>
      <dgm:spPr/>
    </dgm:pt>
    <dgm:pt modelId="{102F303C-4C7A-4CB4-A2C6-71AE03A7DB57}" type="pres">
      <dgm:prSet presAssocID="{9E94C12E-C44E-4912-B0A6-00C83FF56FC1}" presName="Parent2" presStyleLbl="revTx" presStyleIdx="1" presStyleCnt="4" custScaleX="146480" custLinFactNeighborX="64765" custLinFactNeighborY="-35696">
        <dgm:presLayoutVars>
          <dgm:chMax val="1"/>
          <dgm:chPref val="1"/>
          <dgm:bulletEnabled val="1"/>
        </dgm:presLayoutVars>
      </dgm:prSet>
      <dgm:spPr/>
      <dgm:t>
        <a:bodyPr/>
        <a:lstStyle/>
        <a:p>
          <a:pPr rtl="1"/>
          <a:endParaRPr lang="ar-SA"/>
        </a:p>
      </dgm:t>
    </dgm:pt>
    <dgm:pt modelId="{566EEC1F-9BF9-4915-B742-6B3127D267D2}" type="pres">
      <dgm:prSet presAssocID="{23770DFC-9B5A-43D2-AD19-AC8E38B4B1B1}" presName="Accent3" presStyleCnt="0"/>
      <dgm:spPr/>
    </dgm:pt>
    <dgm:pt modelId="{FFC18E2F-FAC0-49D9-B94D-1C5A2870782B}" type="pres">
      <dgm:prSet presAssocID="{23770DFC-9B5A-43D2-AD19-AC8E38B4B1B1}" presName="Accent" presStyleLbl="node1" presStyleIdx="2" presStyleCnt="4" custScaleX="92897" custScaleY="92887" custLinFactNeighborX="35024" custLinFactNeighborY="-19311"/>
      <dgm:spPr/>
    </dgm:pt>
    <dgm:pt modelId="{B8E116F7-9056-412B-9C57-840B214134D2}" type="pres">
      <dgm:prSet presAssocID="{23770DFC-9B5A-43D2-AD19-AC8E38B4B1B1}" presName="Parent3" presStyleLbl="revTx" presStyleIdx="2" presStyleCnt="4" custLinFactNeighborX="63947" custLinFactNeighborY="-74139">
        <dgm:presLayoutVars>
          <dgm:chMax val="1"/>
          <dgm:chPref val="1"/>
          <dgm:bulletEnabled val="1"/>
        </dgm:presLayoutVars>
      </dgm:prSet>
      <dgm:spPr/>
      <dgm:t>
        <a:bodyPr/>
        <a:lstStyle/>
        <a:p>
          <a:pPr rtl="1"/>
          <a:endParaRPr lang="ar-SA"/>
        </a:p>
      </dgm:t>
    </dgm:pt>
    <dgm:pt modelId="{21F2C575-069A-4DB5-8FF5-BBE464C22793}" type="pres">
      <dgm:prSet presAssocID="{02033558-8168-46C2-B832-E013F328141F}" presName="Accent4" presStyleCnt="0"/>
      <dgm:spPr/>
    </dgm:pt>
    <dgm:pt modelId="{EBE730C7-8B3A-49AF-B91B-3E69571B2559}" type="pres">
      <dgm:prSet presAssocID="{02033558-8168-46C2-B832-E013F328141F}" presName="Accent" presStyleLbl="node1" presStyleIdx="3" presStyleCnt="4" custScaleX="98299" custScaleY="98252" custLinFactNeighborX="45062" custLinFactNeighborY="-29415"/>
      <dgm:spPr/>
    </dgm:pt>
    <dgm:pt modelId="{B083267A-7535-482C-8647-55A0471DFBA2}" type="pres">
      <dgm:prSet presAssocID="{02033558-8168-46C2-B832-E013F328141F}" presName="Parent4" presStyleLbl="revTx" presStyleIdx="3" presStyleCnt="4" custLinFactNeighborX="70022" custLinFactNeighborY="-87868">
        <dgm:presLayoutVars>
          <dgm:chMax val="1"/>
          <dgm:chPref val="1"/>
          <dgm:bulletEnabled val="1"/>
        </dgm:presLayoutVars>
      </dgm:prSet>
      <dgm:spPr/>
      <dgm:t>
        <a:bodyPr/>
        <a:lstStyle/>
        <a:p>
          <a:pPr rtl="1"/>
          <a:endParaRPr lang="ar-SA"/>
        </a:p>
      </dgm:t>
    </dgm:pt>
  </dgm:ptLst>
  <dgm:cxnLst>
    <dgm:cxn modelId="{567D8C54-5E03-4120-8F2C-43B103721B49}" srcId="{5BE47848-DD65-4710-9C4D-3C7179F54737}" destId="{B27DB609-7926-4999-BBDE-5F344CD33C28}" srcOrd="0" destOrd="0" parTransId="{F703D055-99F8-45C5-A9F6-8422083EFBF7}" sibTransId="{377D33E8-4B36-44A6-AAE0-E7B959037FAC}"/>
    <dgm:cxn modelId="{9A558C3A-348A-455A-ACEC-59ACD885E9D1}" type="presOf" srcId="{5BE47848-DD65-4710-9C4D-3C7179F54737}" destId="{A9B32946-726F-48EC-B311-7BDC3CBC05BA}" srcOrd="0" destOrd="0" presId="urn:microsoft.com/office/officeart/2009/layout/CircleArrowProcess"/>
    <dgm:cxn modelId="{6C972D8E-904C-49E7-9A41-DA79D1035EF2}" type="presOf" srcId="{B27DB609-7926-4999-BBDE-5F344CD33C28}" destId="{A6E21D41-C235-4737-9BFA-593DDA45B190}" srcOrd="0" destOrd="0" presId="urn:microsoft.com/office/officeart/2009/layout/CircleArrowProcess"/>
    <dgm:cxn modelId="{DEFFE18A-C6A5-4657-82AA-834BD3D0574A}" srcId="{5BE47848-DD65-4710-9C4D-3C7179F54737}" destId="{9E94C12E-C44E-4912-B0A6-00C83FF56FC1}" srcOrd="1" destOrd="0" parTransId="{8E248983-E101-47E7-B20D-27CABA0FADC1}" sibTransId="{BA86F658-8712-4ACB-8ED3-0A6E3F2808EA}"/>
    <dgm:cxn modelId="{4D5CF28B-BC6C-4A38-A84C-DF6066A5776A}" type="presOf" srcId="{23770DFC-9B5A-43D2-AD19-AC8E38B4B1B1}" destId="{B8E116F7-9056-412B-9C57-840B214134D2}" srcOrd="0" destOrd="0" presId="urn:microsoft.com/office/officeart/2009/layout/CircleArrowProcess"/>
    <dgm:cxn modelId="{0DCB6974-24EF-4D71-B1B9-254FA8DEE258}" type="presOf" srcId="{02033558-8168-46C2-B832-E013F328141F}" destId="{B083267A-7535-482C-8647-55A0471DFBA2}" srcOrd="0" destOrd="0" presId="urn:microsoft.com/office/officeart/2009/layout/CircleArrowProcess"/>
    <dgm:cxn modelId="{CBBD49D2-9391-47B2-84E2-A0E60E24F393}" srcId="{5BE47848-DD65-4710-9C4D-3C7179F54737}" destId="{02033558-8168-46C2-B832-E013F328141F}" srcOrd="3" destOrd="0" parTransId="{AB7D4FDC-9287-4BA1-B1F8-934AC7D1F72C}" sibTransId="{369B0E34-6A8D-463E-83BC-FFA9817A9157}"/>
    <dgm:cxn modelId="{A9A7F830-92E1-4135-8D4D-2332E4D7F41C}" type="presOf" srcId="{9E94C12E-C44E-4912-B0A6-00C83FF56FC1}" destId="{102F303C-4C7A-4CB4-A2C6-71AE03A7DB57}" srcOrd="0" destOrd="0" presId="urn:microsoft.com/office/officeart/2009/layout/CircleArrowProcess"/>
    <dgm:cxn modelId="{42E1825E-DE89-4628-B29C-F9D2B5E76E20}" srcId="{5BE47848-DD65-4710-9C4D-3C7179F54737}" destId="{23770DFC-9B5A-43D2-AD19-AC8E38B4B1B1}" srcOrd="2" destOrd="0" parTransId="{E6067942-D913-42C6-A021-30CC6A145E54}" sibTransId="{6965F267-9C4F-4B02-A539-32B78FE84ACF}"/>
    <dgm:cxn modelId="{C6687AF8-0770-4AF0-92C9-ADB1798FCEC7}" type="presParOf" srcId="{A9B32946-726F-48EC-B311-7BDC3CBC05BA}" destId="{60845C85-2163-4210-9FAF-65CCCC2E0095}" srcOrd="0" destOrd="0" presId="urn:microsoft.com/office/officeart/2009/layout/CircleArrowProcess"/>
    <dgm:cxn modelId="{C67C26C8-A3A6-4F74-A268-F1B38D1B29D9}" type="presParOf" srcId="{60845C85-2163-4210-9FAF-65CCCC2E0095}" destId="{8781A4B6-C2B2-4E2E-B03A-395A3A414FD7}" srcOrd="0" destOrd="0" presId="urn:microsoft.com/office/officeart/2009/layout/CircleArrowProcess"/>
    <dgm:cxn modelId="{F42E6F30-1BBA-488D-A224-529AC3A53D00}" type="presParOf" srcId="{A9B32946-726F-48EC-B311-7BDC3CBC05BA}" destId="{A6E21D41-C235-4737-9BFA-593DDA45B190}" srcOrd="1" destOrd="0" presId="urn:microsoft.com/office/officeart/2009/layout/CircleArrowProcess"/>
    <dgm:cxn modelId="{EA7E38C6-4027-4AB3-8990-8CCC843F4A39}" type="presParOf" srcId="{A9B32946-726F-48EC-B311-7BDC3CBC05BA}" destId="{BD7A38BF-62BF-4DB2-85FF-4467C028AC43}" srcOrd="2" destOrd="0" presId="urn:microsoft.com/office/officeart/2009/layout/CircleArrowProcess"/>
    <dgm:cxn modelId="{73891E3A-310D-4B60-96CC-D32C80D3B35A}" type="presParOf" srcId="{BD7A38BF-62BF-4DB2-85FF-4467C028AC43}" destId="{421ABF1E-A472-4DA7-98E4-E232E875981C}" srcOrd="0" destOrd="0" presId="urn:microsoft.com/office/officeart/2009/layout/CircleArrowProcess"/>
    <dgm:cxn modelId="{8B96D343-50AC-48BC-973D-F3DB4C5043A1}" type="presParOf" srcId="{A9B32946-726F-48EC-B311-7BDC3CBC05BA}" destId="{102F303C-4C7A-4CB4-A2C6-71AE03A7DB57}" srcOrd="3" destOrd="0" presId="urn:microsoft.com/office/officeart/2009/layout/CircleArrowProcess"/>
    <dgm:cxn modelId="{2A2AF9DB-E7BD-4FD6-B7D0-D144A3A72FEE}" type="presParOf" srcId="{A9B32946-726F-48EC-B311-7BDC3CBC05BA}" destId="{566EEC1F-9BF9-4915-B742-6B3127D267D2}" srcOrd="4" destOrd="0" presId="urn:microsoft.com/office/officeart/2009/layout/CircleArrowProcess"/>
    <dgm:cxn modelId="{6BA1594F-2FFC-4E26-A18F-8BD42DF6368D}" type="presParOf" srcId="{566EEC1F-9BF9-4915-B742-6B3127D267D2}" destId="{FFC18E2F-FAC0-49D9-B94D-1C5A2870782B}" srcOrd="0" destOrd="0" presId="urn:microsoft.com/office/officeart/2009/layout/CircleArrowProcess"/>
    <dgm:cxn modelId="{E3540844-944B-41D3-9E2B-C930E2109711}" type="presParOf" srcId="{A9B32946-726F-48EC-B311-7BDC3CBC05BA}" destId="{B8E116F7-9056-412B-9C57-840B214134D2}" srcOrd="5" destOrd="0" presId="urn:microsoft.com/office/officeart/2009/layout/CircleArrowProcess"/>
    <dgm:cxn modelId="{95FFADBC-FC8C-4C40-A892-B0AACB5DAFA5}" type="presParOf" srcId="{A9B32946-726F-48EC-B311-7BDC3CBC05BA}" destId="{21F2C575-069A-4DB5-8FF5-BBE464C22793}" srcOrd="6" destOrd="0" presId="urn:microsoft.com/office/officeart/2009/layout/CircleArrowProcess"/>
    <dgm:cxn modelId="{A5439E8F-BA68-4E98-8F13-D7B622FFD5C8}" type="presParOf" srcId="{21F2C575-069A-4DB5-8FF5-BBE464C22793}" destId="{EBE730C7-8B3A-49AF-B91B-3E69571B2559}" srcOrd="0" destOrd="0" presId="urn:microsoft.com/office/officeart/2009/layout/CircleArrowProcess"/>
    <dgm:cxn modelId="{3631B2C7-DA2F-45FC-87C7-83DCDF2A3B1A}" type="presParOf" srcId="{A9B32946-726F-48EC-B311-7BDC3CBC05BA}" destId="{B083267A-7535-482C-8647-55A0471DFBA2}"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68340-13C5-4C24-B198-95D7604D93B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63811982-E773-49E7-A445-D98515182CC2}">
      <dgm:prSet phldrT="[Texte]" custT="1"/>
      <dgm:spPr/>
      <dgm:t>
        <a:bodyPr/>
        <a:lstStyle/>
        <a:p>
          <a:pPr algn="r" rtl="1"/>
          <a:r>
            <a:rPr lang="ar-MA" sz="3200" b="1" u="none" dirty="0" smtClean="0">
              <a:solidFill>
                <a:schemeClr val="tx2"/>
              </a:solidFill>
            </a:rPr>
            <a:t>محكمة ذكية</a:t>
          </a:r>
          <a:r>
            <a:rPr lang="ar-EG" sz="3200" b="1" u="none" dirty="0" smtClean="0">
              <a:solidFill>
                <a:schemeClr val="tx2"/>
              </a:solidFill>
            </a:rPr>
            <a:t> تجعل الذكاء الاصطناعي في خدمة الأمن القضائي</a:t>
          </a:r>
          <a:endParaRPr lang="ar-MA" sz="3200" b="1" u="none" dirty="0" smtClean="0">
            <a:solidFill>
              <a:schemeClr val="tx2"/>
            </a:solidFill>
          </a:endParaRPr>
        </a:p>
      </dgm:t>
    </dgm:pt>
    <dgm:pt modelId="{BB55582B-403B-4709-BB21-71761097E27A}" type="parTrans" cxnId="{D23C8F71-5A30-4350-BB0E-E3639035AC6C}">
      <dgm:prSet/>
      <dgm:spPr/>
      <dgm:t>
        <a:bodyPr/>
        <a:lstStyle/>
        <a:p>
          <a:endParaRPr lang="fr-FR"/>
        </a:p>
      </dgm:t>
    </dgm:pt>
    <dgm:pt modelId="{936B948C-99E0-4916-A83F-26672127DB9F}" type="sibTrans" cxnId="{D23C8F71-5A30-4350-BB0E-E3639035AC6C}">
      <dgm:prSet/>
      <dgm:spPr/>
      <dgm:t>
        <a:bodyPr/>
        <a:lstStyle/>
        <a:p>
          <a:endParaRPr lang="fr-FR"/>
        </a:p>
      </dgm:t>
    </dgm:pt>
    <dgm:pt modelId="{DBA140AC-8640-4F30-8C13-77B505E86504}">
      <dgm:prSet phldrT="[Texte]" custT="1"/>
      <dgm:spPr/>
      <dgm:t>
        <a:bodyPr/>
        <a:lstStyle/>
        <a:p>
          <a:pPr algn="r" rtl="1"/>
          <a:r>
            <a:rPr lang="ar-MA" sz="3200" b="1" u="none" dirty="0" smtClean="0">
              <a:solidFill>
                <a:srgbClr val="002060"/>
              </a:solidFill>
            </a:rPr>
            <a:t>مرفق قضائي</a:t>
          </a:r>
          <a:r>
            <a:rPr lang="ar-EG" sz="3200" b="1" u="none" dirty="0" smtClean="0">
              <a:solidFill>
                <a:srgbClr val="002060"/>
              </a:solidFill>
            </a:rPr>
            <a:t> يحمي حقوق المتقاضين ويضع المرتفقين في صلب مهمته</a:t>
          </a:r>
          <a:endParaRPr lang="ar-MA" sz="3200" b="1" u="none" dirty="0" smtClean="0">
            <a:solidFill>
              <a:srgbClr val="002060"/>
            </a:solidFill>
          </a:endParaRPr>
        </a:p>
      </dgm:t>
    </dgm:pt>
    <dgm:pt modelId="{642EA1FA-3CF4-4053-A05D-017B46C8E8D9}" type="parTrans" cxnId="{7D1D8F9B-6363-4B85-85FF-BDDFA5489313}">
      <dgm:prSet/>
      <dgm:spPr/>
      <dgm:t>
        <a:bodyPr/>
        <a:lstStyle/>
        <a:p>
          <a:endParaRPr lang="fr-FR"/>
        </a:p>
      </dgm:t>
    </dgm:pt>
    <dgm:pt modelId="{C64AC039-34F8-4D97-9E82-178C8457539B}" type="sibTrans" cxnId="{7D1D8F9B-6363-4B85-85FF-BDDFA5489313}">
      <dgm:prSet/>
      <dgm:spPr/>
      <dgm:t>
        <a:bodyPr/>
        <a:lstStyle/>
        <a:p>
          <a:endParaRPr lang="fr-FR"/>
        </a:p>
      </dgm:t>
    </dgm:pt>
    <dgm:pt modelId="{22B0736B-8B16-4B92-9A45-3B6CA69E8ED3}">
      <dgm:prSet phldrT="[Texte]" custT="1"/>
      <dgm:spPr/>
      <dgm:t>
        <a:bodyPr/>
        <a:lstStyle/>
        <a:p>
          <a:pPr algn="r" rtl="1"/>
          <a:r>
            <a:rPr lang="ar-MA" sz="3200" b="1" u="none" dirty="0" smtClean="0">
              <a:solidFill>
                <a:schemeClr val="tx2"/>
              </a:solidFill>
            </a:rPr>
            <a:t>منظومة عدالة </a:t>
          </a:r>
          <a:r>
            <a:rPr lang="ar-EG" sz="3200" b="1" u="none" dirty="0" smtClean="0">
              <a:solidFill>
                <a:schemeClr val="tx2"/>
              </a:solidFill>
            </a:rPr>
            <a:t>ميسرة</a:t>
          </a:r>
          <a:endParaRPr lang="ar-MA" sz="3200" b="1" u="none" dirty="0" smtClean="0">
            <a:solidFill>
              <a:schemeClr val="tx2"/>
            </a:solidFill>
          </a:endParaRPr>
        </a:p>
        <a:p>
          <a:pPr algn="r" rtl="1"/>
          <a:r>
            <a:rPr lang="ar-MA" sz="3200" b="1" u="none" dirty="0" smtClean="0">
              <a:solidFill>
                <a:schemeClr val="tx2"/>
              </a:solidFill>
            </a:rPr>
            <a:t> فعالة</a:t>
          </a:r>
          <a:r>
            <a:rPr lang="ar-EG" sz="3200" b="1" u="none" dirty="0" smtClean="0">
              <a:solidFill>
                <a:schemeClr val="tx2"/>
              </a:solidFill>
            </a:rPr>
            <a:t>، شفافة </a:t>
          </a:r>
          <a:r>
            <a:rPr lang="ar-MA" sz="3200" b="1" u="none" dirty="0" smtClean="0">
              <a:solidFill>
                <a:schemeClr val="tx2"/>
              </a:solidFill>
            </a:rPr>
            <a:t>ومنفتحة </a:t>
          </a:r>
          <a:endParaRPr lang="fr-FR" sz="3200" b="1" u="none" dirty="0">
            <a:solidFill>
              <a:schemeClr val="tx2"/>
            </a:solidFill>
          </a:endParaRPr>
        </a:p>
      </dgm:t>
    </dgm:pt>
    <dgm:pt modelId="{5305388B-1D61-47E7-9E0D-F39BC19C44E6}" type="parTrans" cxnId="{F2B2174E-76F8-493C-BFCD-07E8AF550317}">
      <dgm:prSet/>
      <dgm:spPr/>
      <dgm:t>
        <a:bodyPr/>
        <a:lstStyle/>
        <a:p>
          <a:endParaRPr lang="fr-FR"/>
        </a:p>
      </dgm:t>
    </dgm:pt>
    <dgm:pt modelId="{77636D0F-516F-4F2D-A044-4A968B32A332}" type="sibTrans" cxnId="{F2B2174E-76F8-493C-BFCD-07E8AF550317}">
      <dgm:prSet/>
      <dgm:spPr/>
      <dgm:t>
        <a:bodyPr/>
        <a:lstStyle/>
        <a:p>
          <a:endParaRPr lang="fr-FR"/>
        </a:p>
      </dgm:t>
    </dgm:pt>
    <dgm:pt modelId="{0FBDCFB5-3BC3-4995-BA93-2646C6E0A41C}" type="pres">
      <dgm:prSet presAssocID="{1C968340-13C5-4C24-B198-95D7604D93BA}" presName="rootnode" presStyleCnt="0">
        <dgm:presLayoutVars>
          <dgm:chMax/>
          <dgm:chPref/>
          <dgm:dir/>
          <dgm:animLvl val="lvl"/>
        </dgm:presLayoutVars>
      </dgm:prSet>
      <dgm:spPr/>
      <dgm:t>
        <a:bodyPr/>
        <a:lstStyle/>
        <a:p>
          <a:endParaRPr lang="fr-FR"/>
        </a:p>
      </dgm:t>
    </dgm:pt>
    <dgm:pt modelId="{8C199EA4-CC77-43CE-9F47-E5F9A5BA8DC3}" type="pres">
      <dgm:prSet presAssocID="{63811982-E773-49E7-A445-D98515182CC2}" presName="composite" presStyleCnt="0"/>
      <dgm:spPr/>
    </dgm:pt>
    <dgm:pt modelId="{2A0E8077-03C3-4859-A78F-67ED9C222389}" type="pres">
      <dgm:prSet presAssocID="{63811982-E773-49E7-A445-D98515182CC2}" presName="LShape" presStyleLbl="alignNode1" presStyleIdx="0" presStyleCnt="5"/>
      <dgm:spPr>
        <a:solidFill>
          <a:srgbClr val="FFC000"/>
        </a:solidFill>
      </dgm:spPr>
      <dgm:t>
        <a:bodyPr/>
        <a:lstStyle/>
        <a:p>
          <a:endParaRPr lang="fr-FR"/>
        </a:p>
      </dgm:t>
    </dgm:pt>
    <dgm:pt modelId="{79F886CE-3566-45F1-8385-CFD3C5EB6937}" type="pres">
      <dgm:prSet presAssocID="{63811982-E773-49E7-A445-D98515182CC2}" presName="ParentText" presStyleLbl="revTx" presStyleIdx="0" presStyleCnt="3" custScaleX="121157" custScaleY="52202" custLinFactNeighborX="-408" custLinFactNeighborY="-17653">
        <dgm:presLayoutVars>
          <dgm:chMax val="0"/>
          <dgm:chPref val="0"/>
          <dgm:bulletEnabled val="1"/>
        </dgm:presLayoutVars>
      </dgm:prSet>
      <dgm:spPr/>
      <dgm:t>
        <a:bodyPr/>
        <a:lstStyle/>
        <a:p>
          <a:endParaRPr lang="fr-FR"/>
        </a:p>
      </dgm:t>
    </dgm:pt>
    <dgm:pt modelId="{FB5DBF63-C9B6-4F53-9228-C8A6199D8927}" type="pres">
      <dgm:prSet presAssocID="{63811982-E773-49E7-A445-D98515182CC2}" presName="Triangle" presStyleLbl="alignNode1" presStyleIdx="1" presStyleCnt="5"/>
      <dgm:spPr>
        <a:solidFill>
          <a:schemeClr val="tx2"/>
        </a:solidFill>
      </dgm:spPr>
    </dgm:pt>
    <dgm:pt modelId="{AC5D9996-F133-4350-8642-1D8EE7665FA5}" type="pres">
      <dgm:prSet presAssocID="{936B948C-99E0-4916-A83F-26672127DB9F}" presName="sibTrans" presStyleCnt="0"/>
      <dgm:spPr/>
    </dgm:pt>
    <dgm:pt modelId="{31E1B961-A5A7-4F15-8A16-2F2C6BE5AE48}" type="pres">
      <dgm:prSet presAssocID="{936B948C-99E0-4916-A83F-26672127DB9F}" presName="space" presStyleCnt="0"/>
      <dgm:spPr/>
    </dgm:pt>
    <dgm:pt modelId="{C1ABEECE-94CF-473E-B9AF-04964CF301D2}" type="pres">
      <dgm:prSet presAssocID="{DBA140AC-8640-4F30-8C13-77B505E86504}" presName="composite" presStyleCnt="0"/>
      <dgm:spPr/>
    </dgm:pt>
    <dgm:pt modelId="{B29B1ED8-97EE-4712-A9B8-8D5672634251}" type="pres">
      <dgm:prSet presAssocID="{DBA140AC-8640-4F30-8C13-77B505E86504}" presName="LShape" presStyleLbl="alignNode1" presStyleIdx="2" presStyleCnt="5"/>
      <dgm:spPr>
        <a:solidFill>
          <a:srgbClr val="FFC000"/>
        </a:solidFill>
      </dgm:spPr>
      <dgm:t>
        <a:bodyPr/>
        <a:lstStyle/>
        <a:p>
          <a:endParaRPr lang="fr-FR"/>
        </a:p>
      </dgm:t>
    </dgm:pt>
    <dgm:pt modelId="{E39EA267-0074-4E1E-B253-A040BBDB5753}" type="pres">
      <dgm:prSet presAssocID="{DBA140AC-8640-4F30-8C13-77B505E86504}" presName="ParentText" presStyleLbl="revTx" presStyleIdx="1" presStyleCnt="3" custScaleX="120356" custScaleY="81300">
        <dgm:presLayoutVars>
          <dgm:chMax val="0"/>
          <dgm:chPref val="0"/>
          <dgm:bulletEnabled val="1"/>
        </dgm:presLayoutVars>
      </dgm:prSet>
      <dgm:spPr/>
      <dgm:t>
        <a:bodyPr/>
        <a:lstStyle/>
        <a:p>
          <a:endParaRPr lang="fr-FR"/>
        </a:p>
      </dgm:t>
    </dgm:pt>
    <dgm:pt modelId="{3C957BBE-895E-4BF0-A8BD-14398E2BC877}" type="pres">
      <dgm:prSet presAssocID="{DBA140AC-8640-4F30-8C13-77B505E86504}" presName="Triangle" presStyleLbl="alignNode1" presStyleIdx="3" presStyleCnt="5"/>
      <dgm:spPr>
        <a:solidFill>
          <a:schemeClr val="tx2"/>
        </a:solidFill>
      </dgm:spPr>
    </dgm:pt>
    <dgm:pt modelId="{D56E0242-EC31-4B67-9F50-0A94D95B14F2}" type="pres">
      <dgm:prSet presAssocID="{C64AC039-34F8-4D97-9E82-178C8457539B}" presName="sibTrans" presStyleCnt="0"/>
      <dgm:spPr/>
    </dgm:pt>
    <dgm:pt modelId="{BB8B0FC7-7B04-4213-A8C2-D62BC49B09D8}" type="pres">
      <dgm:prSet presAssocID="{C64AC039-34F8-4D97-9E82-178C8457539B}" presName="space" presStyleCnt="0"/>
      <dgm:spPr/>
    </dgm:pt>
    <dgm:pt modelId="{A36D5BC3-F30E-456C-8DCC-9C85E01C266B}" type="pres">
      <dgm:prSet presAssocID="{22B0736B-8B16-4B92-9A45-3B6CA69E8ED3}" presName="composite" presStyleCnt="0"/>
      <dgm:spPr/>
    </dgm:pt>
    <dgm:pt modelId="{5FB9C657-5F54-40AC-B5E4-88BFD59994A4}" type="pres">
      <dgm:prSet presAssocID="{22B0736B-8B16-4B92-9A45-3B6CA69E8ED3}" presName="LShape" presStyleLbl="alignNode1" presStyleIdx="4" presStyleCnt="5"/>
      <dgm:spPr>
        <a:solidFill>
          <a:srgbClr val="FFC000"/>
        </a:solidFill>
      </dgm:spPr>
      <dgm:t>
        <a:bodyPr/>
        <a:lstStyle/>
        <a:p>
          <a:endParaRPr lang="fr-FR"/>
        </a:p>
      </dgm:t>
    </dgm:pt>
    <dgm:pt modelId="{1F75C871-238D-4BD6-B9CA-CBA45DC6F940}" type="pres">
      <dgm:prSet presAssocID="{22B0736B-8B16-4B92-9A45-3B6CA69E8ED3}" presName="ParentText" presStyleLbl="revTx" presStyleIdx="2" presStyleCnt="3" custScaleX="128781" custScaleY="98998">
        <dgm:presLayoutVars>
          <dgm:chMax val="0"/>
          <dgm:chPref val="0"/>
          <dgm:bulletEnabled val="1"/>
        </dgm:presLayoutVars>
      </dgm:prSet>
      <dgm:spPr/>
      <dgm:t>
        <a:bodyPr/>
        <a:lstStyle/>
        <a:p>
          <a:endParaRPr lang="fr-FR"/>
        </a:p>
      </dgm:t>
    </dgm:pt>
  </dgm:ptLst>
  <dgm:cxnLst>
    <dgm:cxn modelId="{ECFC05FD-395E-47ED-8D97-BE8E4DFE56F2}" type="presOf" srcId="{DBA140AC-8640-4F30-8C13-77B505E86504}" destId="{E39EA267-0074-4E1E-B253-A040BBDB5753}" srcOrd="0" destOrd="0" presId="urn:microsoft.com/office/officeart/2009/3/layout/StepUpProcess"/>
    <dgm:cxn modelId="{F2B2174E-76F8-493C-BFCD-07E8AF550317}" srcId="{1C968340-13C5-4C24-B198-95D7604D93BA}" destId="{22B0736B-8B16-4B92-9A45-3B6CA69E8ED3}" srcOrd="2" destOrd="0" parTransId="{5305388B-1D61-47E7-9E0D-F39BC19C44E6}" sibTransId="{77636D0F-516F-4F2D-A044-4A968B32A332}"/>
    <dgm:cxn modelId="{2DC9318E-93F2-4AE4-ADDA-026439D9CCF7}" type="presOf" srcId="{1C968340-13C5-4C24-B198-95D7604D93BA}" destId="{0FBDCFB5-3BC3-4995-BA93-2646C6E0A41C}" srcOrd="0" destOrd="0" presId="urn:microsoft.com/office/officeart/2009/3/layout/StepUpProcess"/>
    <dgm:cxn modelId="{7D1D8F9B-6363-4B85-85FF-BDDFA5489313}" srcId="{1C968340-13C5-4C24-B198-95D7604D93BA}" destId="{DBA140AC-8640-4F30-8C13-77B505E86504}" srcOrd="1" destOrd="0" parTransId="{642EA1FA-3CF4-4053-A05D-017B46C8E8D9}" sibTransId="{C64AC039-34F8-4D97-9E82-178C8457539B}"/>
    <dgm:cxn modelId="{D23C8F71-5A30-4350-BB0E-E3639035AC6C}" srcId="{1C968340-13C5-4C24-B198-95D7604D93BA}" destId="{63811982-E773-49E7-A445-D98515182CC2}" srcOrd="0" destOrd="0" parTransId="{BB55582B-403B-4709-BB21-71761097E27A}" sibTransId="{936B948C-99E0-4916-A83F-26672127DB9F}"/>
    <dgm:cxn modelId="{2DC39852-649D-4A26-AA90-7FC500FDC8DA}" type="presOf" srcId="{22B0736B-8B16-4B92-9A45-3B6CA69E8ED3}" destId="{1F75C871-238D-4BD6-B9CA-CBA45DC6F940}" srcOrd="0" destOrd="0" presId="urn:microsoft.com/office/officeart/2009/3/layout/StepUpProcess"/>
    <dgm:cxn modelId="{12DB8A32-AB90-419F-B02A-48DABF39AB5D}" type="presOf" srcId="{63811982-E773-49E7-A445-D98515182CC2}" destId="{79F886CE-3566-45F1-8385-CFD3C5EB6937}" srcOrd="0" destOrd="0" presId="urn:microsoft.com/office/officeart/2009/3/layout/StepUpProcess"/>
    <dgm:cxn modelId="{504F721B-AF45-4D1B-BB71-AE1DD3CC01D2}" type="presParOf" srcId="{0FBDCFB5-3BC3-4995-BA93-2646C6E0A41C}" destId="{8C199EA4-CC77-43CE-9F47-E5F9A5BA8DC3}" srcOrd="0" destOrd="0" presId="urn:microsoft.com/office/officeart/2009/3/layout/StepUpProcess"/>
    <dgm:cxn modelId="{CDA1E7BD-80E0-4043-BAA6-1544E9CA1FBC}" type="presParOf" srcId="{8C199EA4-CC77-43CE-9F47-E5F9A5BA8DC3}" destId="{2A0E8077-03C3-4859-A78F-67ED9C222389}" srcOrd="0" destOrd="0" presId="urn:microsoft.com/office/officeart/2009/3/layout/StepUpProcess"/>
    <dgm:cxn modelId="{8E470AEB-0AD2-4575-B4C5-68C6E68C50D3}" type="presParOf" srcId="{8C199EA4-CC77-43CE-9F47-E5F9A5BA8DC3}" destId="{79F886CE-3566-45F1-8385-CFD3C5EB6937}" srcOrd="1" destOrd="0" presId="urn:microsoft.com/office/officeart/2009/3/layout/StepUpProcess"/>
    <dgm:cxn modelId="{1E3CD7F1-D219-4123-A526-8B1318BC6D2C}" type="presParOf" srcId="{8C199EA4-CC77-43CE-9F47-E5F9A5BA8DC3}" destId="{FB5DBF63-C9B6-4F53-9228-C8A6199D8927}" srcOrd="2" destOrd="0" presId="urn:microsoft.com/office/officeart/2009/3/layout/StepUpProcess"/>
    <dgm:cxn modelId="{2DB2225D-CA09-4B03-A617-53AE9FB6B2FE}" type="presParOf" srcId="{0FBDCFB5-3BC3-4995-BA93-2646C6E0A41C}" destId="{AC5D9996-F133-4350-8642-1D8EE7665FA5}" srcOrd="1" destOrd="0" presId="urn:microsoft.com/office/officeart/2009/3/layout/StepUpProcess"/>
    <dgm:cxn modelId="{EF44CD55-FDCC-4C06-A439-A8A15BF64480}" type="presParOf" srcId="{AC5D9996-F133-4350-8642-1D8EE7665FA5}" destId="{31E1B961-A5A7-4F15-8A16-2F2C6BE5AE48}" srcOrd="0" destOrd="0" presId="urn:microsoft.com/office/officeart/2009/3/layout/StepUpProcess"/>
    <dgm:cxn modelId="{9CD3367D-1D6A-43BB-8385-CAFE38FF08A0}" type="presParOf" srcId="{0FBDCFB5-3BC3-4995-BA93-2646C6E0A41C}" destId="{C1ABEECE-94CF-473E-B9AF-04964CF301D2}" srcOrd="2" destOrd="0" presId="urn:microsoft.com/office/officeart/2009/3/layout/StepUpProcess"/>
    <dgm:cxn modelId="{31D5B3BE-60DD-403C-8DDE-34F4641C9DA5}" type="presParOf" srcId="{C1ABEECE-94CF-473E-B9AF-04964CF301D2}" destId="{B29B1ED8-97EE-4712-A9B8-8D5672634251}" srcOrd="0" destOrd="0" presId="urn:microsoft.com/office/officeart/2009/3/layout/StepUpProcess"/>
    <dgm:cxn modelId="{3E88AAA0-619E-46B6-924E-754CD1C59922}" type="presParOf" srcId="{C1ABEECE-94CF-473E-B9AF-04964CF301D2}" destId="{E39EA267-0074-4E1E-B253-A040BBDB5753}" srcOrd="1" destOrd="0" presId="urn:microsoft.com/office/officeart/2009/3/layout/StepUpProcess"/>
    <dgm:cxn modelId="{2C58B4A6-9713-45BF-80C5-6C9BFEBFBCB6}" type="presParOf" srcId="{C1ABEECE-94CF-473E-B9AF-04964CF301D2}" destId="{3C957BBE-895E-4BF0-A8BD-14398E2BC877}" srcOrd="2" destOrd="0" presId="urn:microsoft.com/office/officeart/2009/3/layout/StepUpProcess"/>
    <dgm:cxn modelId="{CB571D7E-9B76-4175-9FB7-867953F72526}" type="presParOf" srcId="{0FBDCFB5-3BC3-4995-BA93-2646C6E0A41C}" destId="{D56E0242-EC31-4B67-9F50-0A94D95B14F2}" srcOrd="3" destOrd="0" presId="urn:microsoft.com/office/officeart/2009/3/layout/StepUpProcess"/>
    <dgm:cxn modelId="{DA8D15EA-C45F-4283-AF18-98958D1F7B64}" type="presParOf" srcId="{D56E0242-EC31-4B67-9F50-0A94D95B14F2}" destId="{BB8B0FC7-7B04-4213-A8C2-D62BC49B09D8}" srcOrd="0" destOrd="0" presId="urn:microsoft.com/office/officeart/2009/3/layout/StepUpProcess"/>
    <dgm:cxn modelId="{16310EAD-88B8-4BE7-8573-3627B8F80EA8}" type="presParOf" srcId="{0FBDCFB5-3BC3-4995-BA93-2646C6E0A41C}" destId="{A36D5BC3-F30E-456C-8DCC-9C85E01C266B}" srcOrd="4" destOrd="0" presId="urn:microsoft.com/office/officeart/2009/3/layout/StepUpProcess"/>
    <dgm:cxn modelId="{FC27EA25-6D36-4CD1-99AE-3DD6343E908B}" type="presParOf" srcId="{A36D5BC3-F30E-456C-8DCC-9C85E01C266B}" destId="{5FB9C657-5F54-40AC-B5E4-88BFD59994A4}" srcOrd="0" destOrd="0" presId="urn:microsoft.com/office/officeart/2009/3/layout/StepUpProcess"/>
    <dgm:cxn modelId="{95E7D98F-7CC8-44D6-8FBB-6E437C07B729}" type="presParOf" srcId="{A36D5BC3-F30E-456C-8DCC-9C85E01C266B}" destId="{1F75C871-238D-4BD6-B9CA-CBA45DC6F94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E521C-30ED-4002-B7C2-AB44A0BF11D5}"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fr-FR"/>
        </a:p>
      </dgm:t>
    </dgm:pt>
    <dgm:pt modelId="{0F309ED7-FA6F-4C97-A4B5-D4CC2E28F907}">
      <dgm:prSet custT="1"/>
      <dgm:spPr/>
      <dgm:t>
        <a:bodyPr/>
        <a:lstStyle/>
        <a:p>
          <a:pPr marL="176213" indent="0" algn="r" rtl="1"/>
          <a:r>
            <a:rPr lang="ar-MA" altLang="en-US" sz="2400" b="1" baseline="0" dirty="0" smtClean="0">
              <a:latin typeface="Sakkal Majalla" panose="02000000000000000000" pitchFamily="2" charset="-78"/>
              <a:cs typeface="Times New Roman" panose="02020603050405020304" pitchFamily="18" charset="0"/>
            </a:rPr>
            <a:t>من خلال خدمة متواصلة ومستمرة للمرتفق، وتمكين المتقاضي من تتبع مسار الإجراءات </a:t>
          </a:r>
          <a:r>
            <a:rPr lang="ar-MA" altLang="en-US" sz="2400" b="1" baseline="0" dirty="0" err="1" smtClean="0">
              <a:latin typeface="Sakkal Majalla" panose="02000000000000000000" pitchFamily="2" charset="-78"/>
              <a:cs typeface="Times New Roman" panose="02020603050405020304" pitchFamily="18" charset="0"/>
            </a:rPr>
            <a:t>ومآلات</a:t>
          </a:r>
          <a:r>
            <a:rPr lang="ar-MA" altLang="en-US" sz="2400" b="1" baseline="0" dirty="0" smtClean="0">
              <a:latin typeface="Sakkal Majalla" panose="02000000000000000000" pitchFamily="2" charset="-78"/>
              <a:cs typeface="Times New Roman" panose="02020603050405020304" pitchFamily="18" charset="0"/>
            </a:rPr>
            <a:t> التنفيذ المتعلقة بقضاياه مجانا دون المساس بالمعطيات ذات الطابع الشخصي</a:t>
          </a:r>
        </a:p>
      </dgm:t>
    </dgm:pt>
    <dgm:pt modelId="{9400D7FE-5B71-4672-85A7-116761A62FAE}" type="parTrans" cxnId="{2DF9F2E9-BFA1-4D05-979F-A929EF39C50D}">
      <dgm:prSet/>
      <dgm:spPr/>
      <dgm:t>
        <a:bodyPr/>
        <a:lstStyle/>
        <a:p>
          <a:pPr algn="r" rtl="1"/>
          <a:endParaRPr lang="fr-FR" baseline="0">
            <a:cs typeface="Times New Roman" panose="02020603050405020304" pitchFamily="18" charset="0"/>
          </a:endParaRPr>
        </a:p>
      </dgm:t>
    </dgm:pt>
    <dgm:pt modelId="{2496FB8B-5584-4680-8260-11E9F6DA8FBA}" type="sibTrans" cxnId="{2DF9F2E9-BFA1-4D05-979F-A929EF39C50D}">
      <dgm:prSet/>
      <dgm:spPr/>
      <dgm:t>
        <a:bodyPr/>
        <a:lstStyle/>
        <a:p>
          <a:pPr algn="r" rtl="1"/>
          <a:endParaRPr lang="fr-FR" baseline="0">
            <a:cs typeface="Times New Roman" panose="02020603050405020304" pitchFamily="18" charset="0"/>
          </a:endParaRPr>
        </a:p>
      </dgm:t>
    </dgm:pt>
    <dgm:pt modelId="{050B429D-AF00-432B-8C8A-7069101DAF58}">
      <dgm:prSet custT="1"/>
      <dgm:spPr/>
      <dgm:t>
        <a:bodyPr/>
        <a:lstStyle/>
        <a:p>
          <a:pPr marL="0" indent="0" algn="just" rtl="1"/>
          <a:r>
            <a:rPr lang="ar-MA" sz="2400" b="1" baseline="0" dirty="0" smtClean="0">
              <a:cs typeface="Times New Roman" panose="02020603050405020304" pitchFamily="18" charset="0"/>
            </a:rPr>
            <a:t> من خلال </a:t>
          </a:r>
          <a:r>
            <a:rPr lang="ar-MA" altLang="en-US" sz="2400" b="1" baseline="0" dirty="0" smtClean="0">
              <a:latin typeface="Sakkal Majalla" panose="02000000000000000000" pitchFamily="2" charset="-78"/>
              <a:ea typeface="Times New Roman" panose="02020603050405020304" pitchFamily="18" charset="0"/>
              <a:cs typeface="Times New Roman" panose="02020603050405020304" pitchFamily="18" charset="0"/>
            </a:rPr>
            <a:t>تيسير قنوات الحصول على المعلومة القانونية والقضائية، مع تطوير منظومة تلقي وتتبع ومعالجة ملاحظات المرتفقين واقتراحاتهم وتظلماتهم، وإرساء ركائز إعلام قضائي متخصص</a:t>
          </a:r>
          <a:endParaRPr lang="en-US" sz="2400" b="1" baseline="0" dirty="0">
            <a:cs typeface="Times New Roman" panose="02020603050405020304" pitchFamily="18" charset="0"/>
          </a:endParaRPr>
        </a:p>
      </dgm:t>
    </dgm:pt>
    <dgm:pt modelId="{12D7614E-E4DF-4D9E-86CD-CBD9973DFFCC}" type="parTrans" cxnId="{39FA2127-0CF0-4A9D-AD99-0474AAD62977}">
      <dgm:prSet/>
      <dgm:spPr/>
      <dgm:t>
        <a:bodyPr/>
        <a:lstStyle/>
        <a:p>
          <a:pPr algn="r" rtl="1"/>
          <a:endParaRPr lang="fr-FR" baseline="0">
            <a:cs typeface="Times New Roman" panose="02020603050405020304" pitchFamily="18" charset="0"/>
          </a:endParaRPr>
        </a:p>
      </dgm:t>
    </dgm:pt>
    <dgm:pt modelId="{BF483CE2-4E1E-495C-9B0F-060472782A3A}" type="sibTrans" cxnId="{39FA2127-0CF0-4A9D-AD99-0474AAD62977}">
      <dgm:prSet/>
      <dgm:spPr/>
      <dgm:t>
        <a:bodyPr/>
        <a:lstStyle/>
        <a:p>
          <a:pPr algn="r" rtl="1"/>
          <a:endParaRPr lang="fr-FR" baseline="0">
            <a:cs typeface="Times New Roman" panose="02020603050405020304" pitchFamily="18" charset="0"/>
          </a:endParaRPr>
        </a:p>
      </dgm:t>
    </dgm:pt>
    <dgm:pt modelId="{5080F5A7-E60D-4B8F-822F-46A7BF782A63}">
      <dgm:prSet custT="1"/>
      <dgm:spPr/>
      <dgm:t>
        <a:bodyPr/>
        <a:lstStyle/>
        <a:p>
          <a:pPr algn="r" rtl="1"/>
          <a:r>
            <a:rPr lang="ar-MA" altLang="en-US" sz="2400" b="1" baseline="0" dirty="0" smtClean="0">
              <a:latin typeface="Sakkal Majalla" panose="02000000000000000000" pitchFamily="2" charset="-78"/>
              <a:cs typeface="Times New Roman" panose="02020603050405020304" pitchFamily="18" charset="0"/>
            </a:rPr>
            <a:t>من خلال منظومة عدالة رقمية احترافية تجمع بين السلاسة في الولوج إلى العدالة والبساطة في تصريف إجراءاتها</a:t>
          </a:r>
          <a:endParaRPr lang="en-US" sz="2400" b="1" baseline="0" dirty="0">
            <a:cs typeface="Times New Roman" panose="02020603050405020304" pitchFamily="18" charset="0"/>
          </a:endParaRPr>
        </a:p>
      </dgm:t>
    </dgm:pt>
    <dgm:pt modelId="{8C33F2DA-574D-45B3-ACBB-151A76F5E360}" type="parTrans" cxnId="{B12F35C6-130D-4E53-BE47-2CA91900527F}">
      <dgm:prSet/>
      <dgm:spPr/>
      <dgm:t>
        <a:bodyPr/>
        <a:lstStyle/>
        <a:p>
          <a:endParaRPr lang="fr-FR" baseline="0">
            <a:cs typeface="Times New Roman" panose="02020603050405020304" pitchFamily="18" charset="0"/>
          </a:endParaRPr>
        </a:p>
      </dgm:t>
    </dgm:pt>
    <dgm:pt modelId="{50754008-01B0-467F-9204-14D0A03605D5}" type="sibTrans" cxnId="{B12F35C6-130D-4E53-BE47-2CA91900527F}">
      <dgm:prSet/>
      <dgm:spPr/>
      <dgm:t>
        <a:bodyPr/>
        <a:lstStyle/>
        <a:p>
          <a:endParaRPr lang="fr-FR" baseline="0">
            <a:cs typeface="Times New Roman" panose="02020603050405020304" pitchFamily="18" charset="0"/>
          </a:endParaRPr>
        </a:p>
      </dgm:t>
    </dgm:pt>
    <dgm:pt modelId="{FD7A5561-EF35-4BA1-B605-BDA7913809B3}">
      <dgm:prSet custT="1"/>
      <dgm:spPr/>
      <dgm:t>
        <a:bodyPr/>
        <a:lstStyle/>
        <a:p>
          <a:pPr marL="0" indent="0" algn="just" rtl="1"/>
          <a:r>
            <a:rPr lang="ar-MA" sz="2350" b="1" baseline="0" dirty="0" smtClean="0">
              <a:cs typeface="Times New Roman" panose="02020603050405020304" pitchFamily="18" charset="0"/>
            </a:rPr>
            <a:t>من خلال خلق بيئة عدلية معلوماتية تكون فيها الإجراءات والمساطر المتعلقة بالعدالة متاحة وفي متناول كل الأطراف ومفهومة بما يكفي لضمان حقوقهم على قدم المساواة مع خصومهم أو مع الأغيار</a:t>
          </a:r>
          <a:endParaRPr lang="en-US" sz="2350" b="1" baseline="0" dirty="0">
            <a:cs typeface="Times New Roman" panose="02020603050405020304" pitchFamily="18" charset="0"/>
          </a:endParaRPr>
        </a:p>
      </dgm:t>
    </dgm:pt>
    <dgm:pt modelId="{5FF2A548-310A-4107-ACDC-3ED73A6124FB}" type="parTrans" cxnId="{1912C12A-85CF-4DA5-B13D-6C260AA63031}">
      <dgm:prSet/>
      <dgm:spPr/>
      <dgm:t>
        <a:bodyPr/>
        <a:lstStyle/>
        <a:p>
          <a:endParaRPr lang="fr-FR"/>
        </a:p>
      </dgm:t>
    </dgm:pt>
    <dgm:pt modelId="{C4E241E3-F110-47BB-8554-EEC751AC6033}" type="sibTrans" cxnId="{1912C12A-85CF-4DA5-B13D-6C260AA63031}">
      <dgm:prSet/>
      <dgm:spPr/>
      <dgm:t>
        <a:bodyPr/>
        <a:lstStyle/>
        <a:p>
          <a:endParaRPr lang="fr-FR"/>
        </a:p>
      </dgm:t>
    </dgm:pt>
    <dgm:pt modelId="{7EE5095B-9944-4EDE-B455-E8A4B539FD63}" type="pres">
      <dgm:prSet presAssocID="{7E3E521C-30ED-4002-B7C2-AB44A0BF11D5}" presName="linearFlow" presStyleCnt="0">
        <dgm:presLayoutVars>
          <dgm:dir val="rev"/>
          <dgm:resizeHandles val="exact"/>
        </dgm:presLayoutVars>
      </dgm:prSet>
      <dgm:spPr/>
      <dgm:t>
        <a:bodyPr/>
        <a:lstStyle/>
        <a:p>
          <a:endParaRPr lang="fr-FR"/>
        </a:p>
      </dgm:t>
    </dgm:pt>
    <dgm:pt modelId="{EFF43578-44CC-4119-B60A-98C1EDB4E5C5}" type="pres">
      <dgm:prSet presAssocID="{0F309ED7-FA6F-4C97-A4B5-D4CC2E28F907}" presName="composite" presStyleCnt="0"/>
      <dgm:spPr/>
    </dgm:pt>
    <dgm:pt modelId="{105AE39E-D302-45B1-8C17-AA13A15B6E9E}" type="pres">
      <dgm:prSet presAssocID="{0F309ED7-FA6F-4C97-A4B5-D4CC2E28F907}" presName="imgShp" presStyleLbl="fgImgPlace1" presStyleIdx="0" presStyleCnt="4" custLinFactNeighborX="96872" custLinFactNeighborY="27355"/>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fr-FR"/>
        </a:p>
      </dgm:t>
    </dgm:pt>
    <dgm:pt modelId="{A412B9A5-F3C4-42BF-AC58-4831D0FA120C}" type="pres">
      <dgm:prSet presAssocID="{0F309ED7-FA6F-4C97-A4B5-D4CC2E28F907}" presName="txShp" presStyleLbl="node1" presStyleIdx="0" presStyleCnt="4" custScaleX="137750" custScaleY="83896" custLinFactNeighborX="-10245" custLinFactNeighborY="27486">
        <dgm:presLayoutVars>
          <dgm:bulletEnabled val="1"/>
        </dgm:presLayoutVars>
      </dgm:prSet>
      <dgm:spPr>
        <a:prstGeom prst="round2DiagRect">
          <a:avLst/>
        </a:prstGeom>
      </dgm:spPr>
      <dgm:t>
        <a:bodyPr/>
        <a:lstStyle/>
        <a:p>
          <a:endParaRPr lang="fr-FR"/>
        </a:p>
      </dgm:t>
    </dgm:pt>
    <dgm:pt modelId="{96548326-9A1C-4F91-B2E6-6C2C152143E3}" type="pres">
      <dgm:prSet presAssocID="{2496FB8B-5584-4680-8260-11E9F6DA8FBA}" presName="spacing" presStyleCnt="0"/>
      <dgm:spPr/>
    </dgm:pt>
    <dgm:pt modelId="{959EF065-F3A3-4BE7-ABE7-B4918D04CBB0}" type="pres">
      <dgm:prSet presAssocID="{5080F5A7-E60D-4B8F-822F-46A7BF782A63}" presName="composite" presStyleCnt="0"/>
      <dgm:spPr/>
    </dgm:pt>
    <dgm:pt modelId="{2D148673-EC76-4997-B7E5-D4B55AAA3252}" type="pres">
      <dgm:prSet presAssocID="{5080F5A7-E60D-4B8F-822F-46A7BF782A63}" presName="imgShp" presStyleLbl="fgImgPlace1" presStyleIdx="1" presStyleCnt="4" custLinFactX="1983" custLinFactNeighborX="100000" custLinFactNeighborY="10850"/>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fr-FR"/>
        </a:p>
      </dgm:t>
    </dgm:pt>
    <dgm:pt modelId="{5BDA9285-56DC-49A6-AFCC-8947F6FE7F3D}" type="pres">
      <dgm:prSet presAssocID="{5080F5A7-E60D-4B8F-822F-46A7BF782A63}" presName="txShp" presStyleLbl="node1" presStyleIdx="1" presStyleCnt="4" custScaleX="135411" custScaleY="83896" custLinFactNeighborX="-11609" custLinFactNeighborY="15786">
        <dgm:presLayoutVars>
          <dgm:bulletEnabled val="1"/>
        </dgm:presLayoutVars>
      </dgm:prSet>
      <dgm:spPr>
        <a:prstGeom prst="round2DiagRect">
          <a:avLst/>
        </a:prstGeom>
      </dgm:spPr>
      <dgm:t>
        <a:bodyPr/>
        <a:lstStyle/>
        <a:p>
          <a:endParaRPr lang="fr-FR"/>
        </a:p>
      </dgm:t>
    </dgm:pt>
    <dgm:pt modelId="{B3C496F5-B243-42B8-8D9A-EF5E78BFEA84}" type="pres">
      <dgm:prSet presAssocID="{50754008-01B0-467F-9204-14D0A03605D5}" presName="spacing" presStyleCnt="0"/>
      <dgm:spPr/>
    </dgm:pt>
    <dgm:pt modelId="{245191B7-81AE-4D33-8B5D-43936C2AB0A4}" type="pres">
      <dgm:prSet presAssocID="{FD7A5561-EF35-4BA1-B605-BDA7913809B3}" presName="composite" presStyleCnt="0"/>
      <dgm:spPr/>
    </dgm:pt>
    <dgm:pt modelId="{2EB3EF7E-CCDD-42EC-9EA2-423263E249C0}" type="pres">
      <dgm:prSet presAssocID="{FD7A5561-EF35-4BA1-B605-BDA7913809B3}" presName="imgShp" presStyleLbl="fgImgPlace1" presStyleIdx="2" presStyleCnt="4" custLinFactX="1983" custLinFactNeighborX="100000" custLinFactNeighborY="5480"/>
      <dgm:spPr>
        <a:blipFill rotWithShape="1">
          <a:blip xmlns:r="http://schemas.openxmlformats.org/officeDocument/2006/relationships" r:embed="rId2"/>
          <a:stretch>
            <a:fillRect/>
          </a:stretch>
        </a:blipFill>
      </dgm:spPr>
      <dgm:t>
        <a:bodyPr/>
        <a:lstStyle/>
        <a:p>
          <a:endParaRPr lang="fr-FR"/>
        </a:p>
      </dgm:t>
    </dgm:pt>
    <dgm:pt modelId="{3264CE97-98A8-4070-801C-AA83F5F5AB39}" type="pres">
      <dgm:prSet presAssocID="{FD7A5561-EF35-4BA1-B605-BDA7913809B3}" presName="txShp" presStyleLbl="node1" presStyleIdx="2" presStyleCnt="4" custScaleX="136803" custLinFactNeighborX="-6786" custLinFactNeighborY="4116">
        <dgm:presLayoutVars>
          <dgm:bulletEnabled val="1"/>
        </dgm:presLayoutVars>
      </dgm:prSet>
      <dgm:spPr>
        <a:prstGeom prst="round2DiagRect">
          <a:avLst/>
        </a:prstGeom>
      </dgm:spPr>
      <dgm:t>
        <a:bodyPr/>
        <a:lstStyle/>
        <a:p>
          <a:endParaRPr lang="fr-FR"/>
        </a:p>
      </dgm:t>
    </dgm:pt>
    <dgm:pt modelId="{1A72CD9B-F07F-4147-BE09-8FEF9ED1757A}" type="pres">
      <dgm:prSet presAssocID="{C4E241E3-F110-47BB-8554-EEC751AC6033}" presName="spacing" presStyleCnt="0"/>
      <dgm:spPr/>
    </dgm:pt>
    <dgm:pt modelId="{B6E711F8-086B-418C-8634-A416E58B7114}" type="pres">
      <dgm:prSet presAssocID="{050B429D-AF00-432B-8C8A-7069101DAF58}" presName="composite" presStyleCnt="0"/>
      <dgm:spPr/>
    </dgm:pt>
    <dgm:pt modelId="{ADBE03FB-96E5-40D1-99E1-97C2B8D8BF5F}" type="pres">
      <dgm:prSet presAssocID="{050B429D-AF00-432B-8C8A-7069101DAF58}" presName="imgShp" presStyleLbl="fgImgPlace1" presStyleIdx="3" presStyleCnt="4" custLinFactNeighborX="99265" custLinFactNeighborY="1155"/>
      <dgm:spPr>
        <a:blipFill rotWithShape="1">
          <a:blip xmlns:r="http://schemas.openxmlformats.org/officeDocument/2006/relationships" r:embed="rId3"/>
          <a:stretch>
            <a:fillRect/>
          </a:stretch>
        </a:blipFill>
      </dgm:spPr>
      <dgm:t>
        <a:bodyPr/>
        <a:lstStyle/>
        <a:p>
          <a:endParaRPr lang="fr-FR"/>
        </a:p>
      </dgm:t>
    </dgm:pt>
    <dgm:pt modelId="{A4845706-340E-48A6-9668-E41000AA1039}" type="pres">
      <dgm:prSet presAssocID="{050B429D-AF00-432B-8C8A-7069101DAF58}" presName="txShp" presStyleLbl="node1" presStyleIdx="3" presStyleCnt="4" custScaleX="136390" custScaleY="89874" custLinFactNeighborX="-10631" custLinFactNeighborY="-647">
        <dgm:presLayoutVars>
          <dgm:bulletEnabled val="1"/>
        </dgm:presLayoutVars>
      </dgm:prSet>
      <dgm:spPr>
        <a:prstGeom prst="round2DiagRect">
          <a:avLst/>
        </a:prstGeom>
      </dgm:spPr>
      <dgm:t>
        <a:bodyPr/>
        <a:lstStyle/>
        <a:p>
          <a:endParaRPr lang="fr-FR"/>
        </a:p>
      </dgm:t>
    </dgm:pt>
  </dgm:ptLst>
  <dgm:cxnLst>
    <dgm:cxn modelId="{1DB80D38-6288-47EA-AA72-3FA9391D551E}" type="presOf" srcId="{050B429D-AF00-432B-8C8A-7069101DAF58}" destId="{A4845706-340E-48A6-9668-E41000AA1039}" srcOrd="0" destOrd="0" presId="urn:microsoft.com/office/officeart/2005/8/layout/vList3"/>
    <dgm:cxn modelId="{39FA2127-0CF0-4A9D-AD99-0474AAD62977}" srcId="{7E3E521C-30ED-4002-B7C2-AB44A0BF11D5}" destId="{050B429D-AF00-432B-8C8A-7069101DAF58}" srcOrd="3" destOrd="0" parTransId="{12D7614E-E4DF-4D9E-86CD-CBD9973DFFCC}" sibTransId="{BF483CE2-4E1E-495C-9B0F-060472782A3A}"/>
    <dgm:cxn modelId="{F9DE46D8-4A0D-4B80-8B42-61402C99A126}" type="presOf" srcId="{7E3E521C-30ED-4002-B7C2-AB44A0BF11D5}" destId="{7EE5095B-9944-4EDE-B455-E8A4B539FD63}" srcOrd="0" destOrd="0" presId="urn:microsoft.com/office/officeart/2005/8/layout/vList3"/>
    <dgm:cxn modelId="{1912C12A-85CF-4DA5-B13D-6C260AA63031}" srcId="{7E3E521C-30ED-4002-B7C2-AB44A0BF11D5}" destId="{FD7A5561-EF35-4BA1-B605-BDA7913809B3}" srcOrd="2" destOrd="0" parTransId="{5FF2A548-310A-4107-ACDC-3ED73A6124FB}" sibTransId="{C4E241E3-F110-47BB-8554-EEC751AC6033}"/>
    <dgm:cxn modelId="{BA52CDBC-ED47-4F1B-8A8D-CCCEE2580BC6}" type="presOf" srcId="{5080F5A7-E60D-4B8F-822F-46A7BF782A63}" destId="{5BDA9285-56DC-49A6-AFCC-8947F6FE7F3D}" srcOrd="0" destOrd="0" presId="urn:microsoft.com/office/officeart/2005/8/layout/vList3"/>
    <dgm:cxn modelId="{F66BE94C-5BBE-430C-B795-C141ACACE1F4}" type="presOf" srcId="{0F309ED7-FA6F-4C97-A4B5-D4CC2E28F907}" destId="{A412B9A5-F3C4-42BF-AC58-4831D0FA120C}" srcOrd="0" destOrd="0" presId="urn:microsoft.com/office/officeart/2005/8/layout/vList3"/>
    <dgm:cxn modelId="{448A555B-16FF-4142-BABC-8A361D41743F}" type="presOf" srcId="{FD7A5561-EF35-4BA1-B605-BDA7913809B3}" destId="{3264CE97-98A8-4070-801C-AA83F5F5AB39}" srcOrd="0" destOrd="0" presId="urn:microsoft.com/office/officeart/2005/8/layout/vList3"/>
    <dgm:cxn modelId="{2DF9F2E9-BFA1-4D05-979F-A929EF39C50D}" srcId="{7E3E521C-30ED-4002-B7C2-AB44A0BF11D5}" destId="{0F309ED7-FA6F-4C97-A4B5-D4CC2E28F907}" srcOrd="0" destOrd="0" parTransId="{9400D7FE-5B71-4672-85A7-116761A62FAE}" sibTransId="{2496FB8B-5584-4680-8260-11E9F6DA8FBA}"/>
    <dgm:cxn modelId="{B12F35C6-130D-4E53-BE47-2CA91900527F}" srcId="{7E3E521C-30ED-4002-B7C2-AB44A0BF11D5}" destId="{5080F5A7-E60D-4B8F-822F-46A7BF782A63}" srcOrd="1" destOrd="0" parTransId="{8C33F2DA-574D-45B3-ACBB-151A76F5E360}" sibTransId="{50754008-01B0-467F-9204-14D0A03605D5}"/>
    <dgm:cxn modelId="{D6BBBFC7-31A1-423A-BFB4-FAAB138A11F4}" type="presParOf" srcId="{7EE5095B-9944-4EDE-B455-E8A4B539FD63}" destId="{EFF43578-44CC-4119-B60A-98C1EDB4E5C5}" srcOrd="0" destOrd="0" presId="urn:microsoft.com/office/officeart/2005/8/layout/vList3"/>
    <dgm:cxn modelId="{9DAA3F9A-D965-4F65-875E-4824D08936F6}" type="presParOf" srcId="{EFF43578-44CC-4119-B60A-98C1EDB4E5C5}" destId="{105AE39E-D302-45B1-8C17-AA13A15B6E9E}" srcOrd="0" destOrd="0" presId="urn:microsoft.com/office/officeart/2005/8/layout/vList3"/>
    <dgm:cxn modelId="{06A2B7D5-8B30-466A-BD09-2A07C0325DE4}" type="presParOf" srcId="{EFF43578-44CC-4119-B60A-98C1EDB4E5C5}" destId="{A412B9A5-F3C4-42BF-AC58-4831D0FA120C}" srcOrd="1" destOrd="0" presId="urn:microsoft.com/office/officeart/2005/8/layout/vList3"/>
    <dgm:cxn modelId="{EE6845CB-ED23-4DF6-8E20-5F81D192FE7B}" type="presParOf" srcId="{7EE5095B-9944-4EDE-B455-E8A4B539FD63}" destId="{96548326-9A1C-4F91-B2E6-6C2C152143E3}" srcOrd="1" destOrd="0" presId="urn:microsoft.com/office/officeart/2005/8/layout/vList3"/>
    <dgm:cxn modelId="{94540665-1A6B-4533-A10C-F3BD595C8EA0}" type="presParOf" srcId="{7EE5095B-9944-4EDE-B455-E8A4B539FD63}" destId="{959EF065-F3A3-4BE7-ABE7-B4918D04CBB0}" srcOrd="2" destOrd="0" presId="urn:microsoft.com/office/officeart/2005/8/layout/vList3"/>
    <dgm:cxn modelId="{6206DFC8-C09A-44B0-9275-4F3A949A4178}" type="presParOf" srcId="{959EF065-F3A3-4BE7-ABE7-B4918D04CBB0}" destId="{2D148673-EC76-4997-B7E5-D4B55AAA3252}" srcOrd="0" destOrd="0" presId="urn:microsoft.com/office/officeart/2005/8/layout/vList3"/>
    <dgm:cxn modelId="{DB384871-790E-48E5-A5D4-42F2E3485594}" type="presParOf" srcId="{959EF065-F3A3-4BE7-ABE7-B4918D04CBB0}" destId="{5BDA9285-56DC-49A6-AFCC-8947F6FE7F3D}" srcOrd="1" destOrd="0" presId="urn:microsoft.com/office/officeart/2005/8/layout/vList3"/>
    <dgm:cxn modelId="{27D05663-0A53-4A95-8960-BDFEB4ADF7E8}" type="presParOf" srcId="{7EE5095B-9944-4EDE-B455-E8A4B539FD63}" destId="{B3C496F5-B243-42B8-8D9A-EF5E78BFEA84}" srcOrd="3" destOrd="0" presId="urn:microsoft.com/office/officeart/2005/8/layout/vList3"/>
    <dgm:cxn modelId="{B63CE809-ED87-4EA7-91B5-E57B44088BFB}" type="presParOf" srcId="{7EE5095B-9944-4EDE-B455-E8A4B539FD63}" destId="{245191B7-81AE-4D33-8B5D-43936C2AB0A4}" srcOrd="4" destOrd="0" presId="urn:microsoft.com/office/officeart/2005/8/layout/vList3"/>
    <dgm:cxn modelId="{66D96F90-19E5-4C88-8D68-846920627BB8}" type="presParOf" srcId="{245191B7-81AE-4D33-8B5D-43936C2AB0A4}" destId="{2EB3EF7E-CCDD-42EC-9EA2-423263E249C0}" srcOrd="0" destOrd="0" presId="urn:microsoft.com/office/officeart/2005/8/layout/vList3"/>
    <dgm:cxn modelId="{762127C3-E7DE-4D9A-9E7E-624FAA716C92}" type="presParOf" srcId="{245191B7-81AE-4D33-8B5D-43936C2AB0A4}" destId="{3264CE97-98A8-4070-801C-AA83F5F5AB39}" srcOrd="1" destOrd="0" presId="urn:microsoft.com/office/officeart/2005/8/layout/vList3"/>
    <dgm:cxn modelId="{4881A0D2-8457-4B41-84AD-3F95BBD82006}" type="presParOf" srcId="{7EE5095B-9944-4EDE-B455-E8A4B539FD63}" destId="{1A72CD9B-F07F-4147-BE09-8FEF9ED1757A}" srcOrd="5" destOrd="0" presId="urn:microsoft.com/office/officeart/2005/8/layout/vList3"/>
    <dgm:cxn modelId="{031E0995-FB2A-4494-A0A9-822CF0F353B8}" type="presParOf" srcId="{7EE5095B-9944-4EDE-B455-E8A4B539FD63}" destId="{B6E711F8-086B-418C-8634-A416E58B7114}" srcOrd="6" destOrd="0" presId="urn:microsoft.com/office/officeart/2005/8/layout/vList3"/>
    <dgm:cxn modelId="{8C02B6AC-2C6C-411E-A87A-5D9FD9876D3C}" type="presParOf" srcId="{B6E711F8-086B-418C-8634-A416E58B7114}" destId="{ADBE03FB-96E5-40D1-99E1-97C2B8D8BF5F}" srcOrd="0" destOrd="0" presId="urn:microsoft.com/office/officeart/2005/8/layout/vList3"/>
    <dgm:cxn modelId="{225A03AE-CBB0-4F2E-97A9-D8E83B130481}" type="presParOf" srcId="{B6E711F8-086B-418C-8634-A416E58B7114}" destId="{A4845706-340E-48A6-9668-E41000AA103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3E521C-30ED-4002-B7C2-AB44A0BF11D5}"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fr-FR"/>
        </a:p>
      </dgm:t>
    </dgm:pt>
    <dgm:pt modelId="{0F309ED7-FA6F-4C97-A4B5-D4CC2E28F907}">
      <dgm:prSet custT="1"/>
      <dgm:spPr/>
      <dgm:t>
        <a:bodyPr/>
        <a:lstStyle/>
        <a:p>
          <a:pPr algn="just" rtl="1"/>
          <a:r>
            <a:rPr lang="ar-MA" sz="2400" b="1" dirty="0" smtClean="0"/>
            <a:t>المساواة بين جميع المرتفقين المتوفرين على نفس الشروط، دون أي تمييز بينهم لأي سبب.</a:t>
          </a:r>
          <a:endParaRPr lang="en-US" sz="2400" b="1" dirty="0"/>
        </a:p>
      </dgm:t>
    </dgm:pt>
    <dgm:pt modelId="{9400D7FE-5B71-4672-85A7-116761A62FAE}" type="parTrans" cxnId="{2DF9F2E9-BFA1-4D05-979F-A929EF39C50D}">
      <dgm:prSet/>
      <dgm:spPr/>
      <dgm:t>
        <a:bodyPr/>
        <a:lstStyle/>
        <a:p>
          <a:pPr algn="r" rtl="1"/>
          <a:endParaRPr lang="fr-FR"/>
        </a:p>
      </dgm:t>
    </dgm:pt>
    <dgm:pt modelId="{2496FB8B-5584-4680-8260-11E9F6DA8FBA}" type="sibTrans" cxnId="{2DF9F2E9-BFA1-4D05-979F-A929EF39C50D}">
      <dgm:prSet/>
      <dgm:spPr/>
      <dgm:t>
        <a:bodyPr/>
        <a:lstStyle/>
        <a:p>
          <a:pPr algn="r" rtl="1"/>
          <a:endParaRPr lang="fr-FR"/>
        </a:p>
      </dgm:t>
    </dgm:pt>
    <dgm:pt modelId="{050B429D-AF00-432B-8C8A-7069101DAF58}">
      <dgm:prSet custT="1"/>
      <dgm:spPr/>
      <dgm:t>
        <a:bodyPr/>
        <a:lstStyle/>
        <a:p>
          <a:pPr algn="just" rtl="1"/>
          <a:r>
            <a:rPr lang="ar-MA" sz="2400" b="1" dirty="0" smtClean="0"/>
            <a:t>تكريس حقوق الدفاع من خلال ضمان التواصل مع مؤسسة الدفاع بطريقة سلسة وسريعة تمكن من الرفع من جودة خدمات الدفاع.  </a:t>
          </a:r>
          <a:endParaRPr lang="en-US" sz="2400" b="1" dirty="0"/>
        </a:p>
      </dgm:t>
    </dgm:pt>
    <dgm:pt modelId="{12D7614E-E4DF-4D9E-86CD-CBD9973DFFCC}" type="parTrans" cxnId="{39FA2127-0CF0-4A9D-AD99-0474AAD62977}">
      <dgm:prSet/>
      <dgm:spPr/>
      <dgm:t>
        <a:bodyPr/>
        <a:lstStyle/>
        <a:p>
          <a:pPr algn="r" rtl="1"/>
          <a:endParaRPr lang="fr-FR"/>
        </a:p>
      </dgm:t>
    </dgm:pt>
    <dgm:pt modelId="{BF483CE2-4E1E-495C-9B0F-060472782A3A}" type="sibTrans" cxnId="{39FA2127-0CF0-4A9D-AD99-0474AAD62977}">
      <dgm:prSet/>
      <dgm:spPr/>
      <dgm:t>
        <a:bodyPr/>
        <a:lstStyle/>
        <a:p>
          <a:pPr algn="r" rtl="1"/>
          <a:endParaRPr lang="fr-FR"/>
        </a:p>
      </dgm:t>
    </dgm:pt>
    <dgm:pt modelId="{5080F5A7-E60D-4B8F-822F-46A7BF782A63}">
      <dgm:prSet custT="1"/>
      <dgm:spPr/>
      <dgm:t>
        <a:bodyPr/>
        <a:lstStyle/>
        <a:p>
          <a:pPr algn="just" rtl="1"/>
          <a:r>
            <a:rPr lang="ar-MA" sz="2400" b="1" dirty="0" smtClean="0"/>
            <a:t>من خلال تغطية شاملة للتراب الوطني عبر إمكانية التواصل مع المرفق القضائي من كل مكان. </a:t>
          </a:r>
          <a:endParaRPr lang="en-US" sz="2400" b="1" dirty="0"/>
        </a:p>
      </dgm:t>
    </dgm:pt>
    <dgm:pt modelId="{8C33F2DA-574D-45B3-ACBB-151A76F5E360}" type="parTrans" cxnId="{B12F35C6-130D-4E53-BE47-2CA91900527F}">
      <dgm:prSet/>
      <dgm:spPr/>
      <dgm:t>
        <a:bodyPr/>
        <a:lstStyle/>
        <a:p>
          <a:endParaRPr lang="fr-FR"/>
        </a:p>
      </dgm:t>
    </dgm:pt>
    <dgm:pt modelId="{50754008-01B0-467F-9204-14D0A03605D5}" type="sibTrans" cxnId="{B12F35C6-130D-4E53-BE47-2CA91900527F}">
      <dgm:prSet/>
      <dgm:spPr/>
      <dgm:t>
        <a:bodyPr/>
        <a:lstStyle/>
        <a:p>
          <a:endParaRPr lang="fr-FR"/>
        </a:p>
      </dgm:t>
    </dgm:pt>
    <dgm:pt modelId="{7EE5095B-9944-4EDE-B455-E8A4B539FD63}" type="pres">
      <dgm:prSet presAssocID="{7E3E521C-30ED-4002-B7C2-AB44A0BF11D5}" presName="linearFlow" presStyleCnt="0">
        <dgm:presLayoutVars>
          <dgm:dir val="rev"/>
          <dgm:resizeHandles val="exact"/>
        </dgm:presLayoutVars>
      </dgm:prSet>
      <dgm:spPr/>
      <dgm:t>
        <a:bodyPr/>
        <a:lstStyle/>
        <a:p>
          <a:endParaRPr lang="fr-FR"/>
        </a:p>
      </dgm:t>
    </dgm:pt>
    <dgm:pt modelId="{EFF43578-44CC-4119-B60A-98C1EDB4E5C5}" type="pres">
      <dgm:prSet presAssocID="{0F309ED7-FA6F-4C97-A4B5-D4CC2E28F907}" presName="composite" presStyleCnt="0"/>
      <dgm:spPr/>
    </dgm:pt>
    <dgm:pt modelId="{105AE39E-D302-45B1-8C17-AA13A15B6E9E}" type="pres">
      <dgm:prSet presAssocID="{0F309ED7-FA6F-4C97-A4B5-D4CC2E28F907}" presName="imgShp" presStyleLbl="fgImgPlace1" presStyleIdx="0" presStyleCnt="3" custLinFactNeighborX="41858" custLinFactNeighborY="27459"/>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fr-FR"/>
        </a:p>
      </dgm:t>
    </dgm:pt>
    <dgm:pt modelId="{A412B9A5-F3C4-42BF-AC58-4831D0FA120C}" type="pres">
      <dgm:prSet presAssocID="{0F309ED7-FA6F-4C97-A4B5-D4CC2E28F907}" presName="txShp" presStyleLbl="node1" presStyleIdx="0" presStyleCnt="3" custScaleX="129885" custScaleY="83896" custLinFactNeighborX="-10245" custLinFactNeighborY="27486">
        <dgm:presLayoutVars>
          <dgm:bulletEnabled val="1"/>
        </dgm:presLayoutVars>
      </dgm:prSet>
      <dgm:spPr>
        <a:prstGeom prst="round2DiagRect">
          <a:avLst/>
        </a:prstGeom>
      </dgm:spPr>
      <dgm:t>
        <a:bodyPr/>
        <a:lstStyle/>
        <a:p>
          <a:endParaRPr lang="fr-FR"/>
        </a:p>
      </dgm:t>
    </dgm:pt>
    <dgm:pt modelId="{96548326-9A1C-4F91-B2E6-6C2C152143E3}" type="pres">
      <dgm:prSet presAssocID="{2496FB8B-5584-4680-8260-11E9F6DA8FBA}" presName="spacing" presStyleCnt="0"/>
      <dgm:spPr/>
    </dgm:pt>
    <dgm:pt modelId="{959EF065-F3A3-4BE7-ABE7-B4918D04CBB0}" type="pres">
      <dgm:prSet presAssocID="{5080F5A7-E60D-4B8F-822F-46A7BF782A63}" presName="composite" presStyleCnt="0"/>
      <dgm:spPr/>
    </dgm:pt>
    <dgm:pt modelId="{2D148673-EC76-4997-B7E5-D4B55AAA3252}" type="pres">
      <dgm:prSet presAssocID="{5080F5A7-E60D-4B8F-822F-46A7BF782A63}" presName="imgShp" presStyleLbl="fgImgPlace1" presStyleIdx="1" presStyleCnt="3" custLinFactNeighborX="38942" custLinFactNeighborY="6878"/>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fr-FR"/>
        </a:p>
      </dgm:t>
    </dgm:pt>
    <dgm:pt modelId="{5BDA9285-56DC-49A6-AFCC-8947F6FE7F3D}" type="pres">
      <dgm:prSet presAssocID="{5080F5A7-E60D-4B8F-822F-46A7BF782A63}" presName="txShp" presStyleLbl="node1" presStyleIdx="1" presStyleCnt="3" custScaleX="129885" custScaleY="83896" custLinFactNeighborX="-10245" custLinFactNeighborY="9584">
        <dgm:presLayoutVars>
          <dgm:bulletEnabled val="1"/>
        </dgm:presLayoutVars>
      </dgm:prSet>
      <dgm:spPr>
        <a:prstGeom prst="round2DiagRect">
          <a:avLst/>
        </a:prstGeom>
      </dgm:spPr>
      <dgm:t>
        <a:bodyPr/>
        <a:lstStyle/>
        <a:p>
          <a:endParaRPr lang="fr-FR"/>
        </a:p>
      </dgm:t>
    </dgm:pt>
    <dgm:pt modelId="{B3C496F5-B243-42B8-8D9A-EF5E78BFEA84}" type="pres">
      <dgm:prSet presAssocID="{50754008-01B0-467F-9204-14D0A03605D5}" presName="spacing" presStyleCnt="0"/>
      <dgm:spPr/>
    </dgm:pt>
    <dgm:pt modelId="{B6E711F8-086B-418C-8634-A416E58B7114}" type="pres">
      <dgm:prSet presAssocID="{050B429D-AF00-432B-8C8A-7069101DAF58}" presName="composite" presStyleCnt="0"/>
      <dgm:spPr/>
    </dgm:pt>
    <dgm:pt modelId="{ADBE03FB-96E5-40D1-99E1-97C2B8D8BF5F}" type="pres">
      <dgm:prSet presAssocID="{050B429D-AF00-432B-8C8A-7069101DAF58}" presName="imgShp" presStyleLbl="fgImgPlace1" presStyleIdx="2" presStyleCnt="3" custLinFactNeighborX="44872" custLinFactNeighborY="78"/>
      <dgm:spPr>
        <a:blipFill rotWithShape="1">
          <a:blip xmlns:r="http://schemas.openxmlformats.org/officeDocument/2006/relationships" r:embed="rId2"/>
          <a:stretch>
            <a:fillRect/>
          </a:stretch>
        </a:blipFill>
      </dgm:spPr>
      <dgm:t>
        <a:bodyPr/>
        <a:lstStyle/>
        <a:p>
          <a:endParaRPr lang="fr-FR"/>
        </a:p>
      </dgm:t>
    </dgm:pt>
    <dgm:pt modelId="{A4845706-340E-48A6-9668-E41000AA1039}" type="pres">
      <dgm:prSet presAssocID="{050B429D-AF00-432B-8C8A-7069101DAF58}" presName="txShp" presStyleLbl="node1" presStyleIdx="2" presStyleCnt="3" custScaleX="131509" custScaleY="89874" custLinFactNeighborX="-10631" custLinFactNeighborY="-647">
        <dgm:presLayoutVars>
          <dgm:bulletEnabled val="1"/>
        </dgm:presLayoutVars>
      </dgm:prSet>
      <dgm:spPr>
        <a:prstGeom prst="round2DiagRect">
          <a:avLst/>
        </a:prstGeom>
      </dgm:spPr>
      <dgm:t>
        <a:bodyPr/>
        <a:lstStyle/>
        <a:p>
          <a:endParaRPr lang="fr-FR"/>
        </a:p>
      </dgm:t>
    </dgm:pt>
  </dgm:ptLst>
  <dgm:cxnLst>
    <dgm:cxn modelId="{39FA2127-0CF0-4A9D-AD99-0474AAD62977}" srcId="{7E3E521C-30ED-4002-B7C2-AB44A0BF11D5}" destId="{050B429D-AF00-432B-8C8A-7069101DAF58}" srcOrd="2" destOrd="0" parTransId="{12D7614E-E4DF-4D9E-86CD-CBD9973DFFCC}" sibTransId="{BF483CE2-4E1E-495C-9B0F-060472782A3A}"/>
    <dgm:cxn modelId="{F9DE46D8-4A0D-4B80-8B42-61402C99A126}" type="presOf" srcId="{7E3E521C-30ED-4002-B7C2-AB44A0BF11D5}" destId="{7EE5095B-9944-4EDE-B455-E8A4B539FD63}" srcOrd="0" destOrd="0" presId="urn:microsoft.com/office/officeart/2005/8/layout/vList3"/>
    <dgm:cxn modelId="{F66BE94C-5BBE-430C-B795-C141ACACE1F4}" type="presOf" srcId="{0F309ED7-FA6F-4C97-A4B5-D4CC2E28F907}" destId="{A412B9A5-F3C4-42BF-AC58-4831D0FA120C}" srcOrd="0" destOrd="0" presId="urn:microsoft.com/office/officeart/2005/8/layout/vList3"/>
    <dgm:cxn modelId="{1DB80D38-6288-47EA-AA72-3FA9391D551E}" type="presOf" srcId="{050B429D-AF00-432B-8C8A-7069101DAF58}" destId="{A4845706-340E-48A6-9668-E41000AA1039}" srcOrd="0" destOrd="0" presId="urn:microsoft.com/office/officeart/2005/8/layout/vList3"/>
    <dgm:cxn modelId="{B12F35C6-130D-4E53-BE47-2CA91900527F}" srcId="{7E3E521C-30ED-4002-B7C2-AB44A0BF11D5}" destId="{5080F5A7-E60D-4B8F-822F-46A7BF782A63}" srcOrd="1" destOrd="0" parTransId="{8C33F2DA-574D-45B3-ACBB-151A76F5E360}" sibTransId="{50754008-01B0-467F-9204-14D0A03605D5}"/>
    <dgm:cxn modelId="{BA52CDBC-ED47-4F1B-8A8D-CCCEE2580BC6}" type="presOf" srcId="{5080F5A7-E60D-4B8F-822F-46A7BF782A63}" destId="{5BDA9285-56DC-49A6-AFCC-8947F6FE7F3D}" srcOrd="0" destOrd="0" presId="urn:microsoft.com/office/officeart/2005/8/layout/vList3"/>
    <dgm:cxn modelId="{2DF9F2E9-BFA1-4D05-979F-A929EF39C50D}" srcId="{7E3E521C-30ED-4002-B7C2-AB44A0BF11D5}" destId="{0F309ED7-FA6F-4C97-A4B5-D4CC2E28F907}" srcOrd="0" destOrd="0" parTransId="{9400D7FE-5B71-4672-85A7-116761A62FAE}" sibTransId="{2496FB8B-5584-4680-8260-11E9F6DA8FBA}"/>
    <dgm:cxn modelId="{D6BBBFC7-31A1-423A-BFB4-FAAB138A11F4}" type="presParOf" srcId="{7EE5095B-9944-4EDE-B455-E8A4B539FD63}" destId="{EFF43578-44CC-4119-B60A-98C1EDB4E5C5}" srcOrd="0" destOrd="0" presId="urn:microsoft.com/office/officeart/2005/8/layout/vList3"/>
    <dgm:cxn modelId="{9DAA3F9A-D965-4F65-875E-4824D08936F6}" type="presParOf" srcId="{EFF43578-44CC-4119-B60A-98C1EDB4E5C5}" destId="{105AE39E-D302-45B1-8C17-AA13A15B6E9E}" srcOrd="0" destOrd="0" presId="urn:microsoft.com/office/officeart/2005/8/layout/vList3"/>
    <dgm:cxn modelId="{06A2B7D5-8B30-466A-BD09-2A07C0325DE4}" type="presParOf" srcId="{EFF43578-44CC-4119-B60A-98C1EDB4E5C5}" destId="{A412B9A5-F3C4-42BF-AC58-4831D0FA120C}" srcOrd="1" destOrd="0" presId="urn:microsoft.com/office/officeart/2005/8/layout/vList3"/>
    <dgm:cxn modelId="{EE6845CB-ED23-4DF6-8E20-5F81D192FE7B}" type="presParOf" srcId="{7EE5095B-9944-4EDE-B455-E8A4B539FD63}" destId="{96548326-9A1C-4F91-B2E6-6C2C152143E3}" srcOrd="1" destOrd="0" presId="urn:microsoft.com/office/officeart/2005/8/layout/vList3"/>
    <dgm:cxn modelId="{94540665-1A6B-4533-A10C-F3BD595C8EA0}" type="presParOf" srcId="{7EE5095B-9944-4EDE-B455-E8A4B539FD63}" destId="{959EF065-F3A3-4BE7-ABE7-B4918D04CBB0}" srcOrd="2" destOrd="0" presId="urn:microsoft.com/office/officeart/2005/8/layout/vList3"/>
    <dgm:cxn modelId="{6206DFC8-C09A-44B0-9275-4F3A949A4178}" type="presParOf" srcId="{959EF065-F3A3-4BE7-ABE7-B4918D04CBB0}" destId="{2D148673-EC76-4997-B7E5-D4B55AAA3252}" srcOrd="0" destOrd="0" presId="urn:microsoft.com/office/officeart/2005/8/layout/vList3"/>
    <dgm:cxn modelId="{DB384871-790E-48E5-A5D4-42F2E3485594}" type="presParOf" srcId="{959EF065-F3A3-4BE7-ABE7-B4918D04CBB0}" destId="{5BDA9285-56DC-49A6-AFCC-8947F6FE7F3D}" srcOrd="1" destOrd="0" presId="urn:microsoft.com/office/officeart/2005/8/layout/vList3"/>
    <dgm:cxn modelId="{27D05663-0A53-4A95-8960-BDFEB4ADF7E8}" type="presParOf" srcId="{7EE5095B-9944-4EDE-B455-E8A4B539FD63}" destId="{B3C496F5-B243-42B8-8D9A-EF5E78BFEA84}" srcOrd="3" destOrd="0" presId="urn:microsoft.com/office/officeart/2005/8/layout/vList3"/>
    <dgm:cxn modelId="{031E0995-FB2A-4494-A0A9-822CF0F353B8}" type="presParOf" srcId="{7EE5095B-9944-4EDE-B455-E8A4B539FD63}" destId="{B6E711F8-086B-418C-8634-A416E58B7114}" srcOrd="4" destOrd="0" presId="urn:microsoft.com/office/officeart/2005/8/layout/vList3"/>
    <dgm:cxn modelId="{8C02B6AC-2C6C-411E-A87A-5D9FD9876D3C}" type="presParOf" srcId="{B6E711F8-086B-418C-8634-A416E58B7114}" destId="{ADBE03FB-96E5-40D1-99E1-97C2B8D8BF5F}" srcOrd="0" destOrd="0" presId="urn:microsoft.com/office/officeart/2005/8/layout/vList3"/>
    <dgm:cxn modelId="{225A03AE-CBB0-4F2E-97A9-D8E83B130481}" type="presParOf" srcId="{B6E711F8-086B-418C-8634-A416E58B7114}" destId="{A4845706-340E-48A6-9668-E41000AA103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3E521C-30ED-4002-B7C2-AB44A0BF11D5}"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fr-FR"/>
        </a:p>
      </dgm:t>
    </dgm:pt>
    <dgm:pt modelId="{0F309ED7-FA6F-4C97-A4B5-D4CC2E28F907}">
      <dgm:prSet custT="1"/>
      <dgm:spPr/>
      <dgm:t>
        <a:bodyPr/>
        <a:lstStyle/>
        <a:p>
          <a:pPr algn="just" rtl="1"/>
          <a:r>
            <a:rPr lang="ar-MA" sz="2400" b="1" dirty="0" smtClean="0"/>
            <a:t>تساعد التكنولوجيا الحديثة من تكريس الأمن القانوني والقضائي من خلال توفير قاعدة بيانات سهلة الاستغلال للاجتهادات القضائية ومختلف النصوص التشريعية.  </a:t>
          </a:r>
          <a:endParaRPr lang="en-US" sz="2400" b="1" dirty="0"/>
        </a:p>
      </dgm:t>
    </dgm:pt>
    <dgm:pt modelId="{9400D7FE-5B71-4672-85A7-116761A62FAE}" type="parTrans" cxnId="{2DF9F2E9-BFA1-4D05-979F-A929EF39C50D}">
      <dgm:prSet/>
      <dgm:spPr/>
      <dgm:t>
        <a:bodyPr/>
        <a:lstStyle/>
        <a:p>
          <a:pPr algn="r" rtl="1"/>
          <a:endParaRPr lang="fr-FR"/>
        </a:p>
      </dgm:t>
    </dgm:pt>
    <dgm:pt modelId="{2496FB8B-5584-4680-8260-11E9F6DA8FBA}" type="sibTrans" cxnId="{2DF9F2E9-BFA1-4D05-979F-A929EF39C50D}">
      <dgm:prSet/>
      <dgm:spPr/>
      <dgm:t>
        <a:bodyPr/>
        <a:lstStyle/>
        <a:p>
          <a:pPr algn="r" rtl="1"/>
          <a:endParaRPr lang="fr-FR"/>
        </a:p>
      </dgm:t>
    </dgm:pt>
    <dgm:pt modelId="{050B429D-AF00-432B-8C8A-7069101DAF58}">
      <dgm:prSet custT="1"/>
      <dgm:spPr/>
      <dgm:t>
        <a:bodyPr/>
        <a:lstStyle/>
        <a:p>
          <a:pPr algn="just" rtl="1"/>
          <a:r>
            <a:rPr lang="ar-MA" sz="2400" b="1" dirty="0" smtClean="0"/>
            <a:t> تمكن التكنولوجيات الحديثة من تسريع العملية القضائية خاصة بالنسبة للملفات المماثلة مع إمكانية الحرص على إفراد الملفات التي تعرف خصوصيات معينة.</a:t>
          </a:r>
          <a:endParaRPr lang="en-US" sz="2400" b="1" dirty="0"/>
        </a:p>
      </dgm:t>
    </dgm:pt>
    <dgm:pt modelId="{12D7614E-E4DF-4D9E-86CD-CBD9973DFFCC}" type="parTrans" cxnId="{39FA2127-0CF0-4A9D-AD99-0474AAD62977}">
      <dgm:prSet/>
      <dgm:spPr/>
      <dgm:t>
        <a:bodyPr/>
        <a:lstStyle/>
        <a:p>
          <a:pPr algn="r" rtl="1"/>
          <a:endParaRPr lang="fr-FR"/>
        </a:p>
      </dgm:t>
    </dgm:pt>
    <dgm:pt modelId="{BF483CE2-4E1E-495C-9B0F-060472782A3A}" type="sibTrans" cxnId="{39FA2127-0CF0-4A9D-AD99-0474AAD62977}">
      <dgm:prSet/>
      <dgm:spPr/>
      <dgm:t>
        <a:bodyPr/>
        <a:lstStyle/>
        <a:p>
          <a:pPr algn="r" rtl="1"/>
          <a:endParaRPr lang="fr-FR"/>
        </a:p>
      </dgm:t>
    </dgm:pt>
    <dgm:pt modelId="{5080F5A7-E60D-4B8F-822F-46A7BF782A63}">
      <dgm:prSet custT="1"/>
      <dgm:spPr/>
      <dgm:t>
        <a:bodyPr/>
        <a:lstStyle/>
        <a:p>
          <a:pPr algn="just" rtl="1"/>
          <a:r>
            <a:rPr lang="ar-MA" sz="2400" b="1" dirty="0" smtClean="0"/>
            <a:t>تمكن الآليات الحديثة للمحكمة الرقمية من توفير كافة المعطيات المرتبطة بملف معين للمساعدة على اتخاذ القرار الصائب.  </a:t>
          </a:r>
          <a:endParaRPr lang="en-US" sz="2400" b="1" dirty="0"/>
        </a:p>
      </dgm:t>
    </dgm:pt>
    <dgm:pt modelId="{8C33F2DA-574D-45B3-ACBB-151A76F5E360}" type="parTrans" cxnId="{B12F35C6-130D-4E53-BE47-2CA91900527F}">
      <dgm:prSet/>
      <dgm:spPr/>
      <dgm:t>
        <a:bodyPr/>
        <a:lstStyle/>
        <a:p>
          <a:endParaRPr lang="fr-FR"/>
        </a:p>
      </dgm:t>
    </dgm:pt>
    <dgm:pt modelId="{50754008-01B0-467F-9204-14D0A03605D5}" type="sibTrans" cxnId="{B12F35C6-130D-4E53-BE47-2CA91900527F}">
      <dgm:prSet/>
      <dgm:spPr/>
      <dgm:t>
        <a:bodyPr/>
        <a:lstStyle/>
        <a:p>
          <a:endParaRPr lang="fr-FR"/>
        </a:p>
      </dgm:t>
    </dgm:pt>
    <dgm:pt modelId="{7EE5095B-9944-4EDE-B455-E8A4B539FD63}" type="pres">
      <dgm:prSet presAssocID="{7E3E521C-30ED-4002-B7C2-AB44A0BF11D5}" presName="linearFlow" presStyleCnt="0">
        <dgm:presLayoutVars>
          <dgm:dir val="rev"/>
          <dgm:resizeHandles val="exact"/>
        </dgm:presLayoutVars>
      </dgm:prSet>
      <dgm:spPr/>
      <dgm:t>
        <a:bodyPr/>
        <a:lstStyle/>
        <a:p>
          <a:endParaRPr lang="fr-FR"/>
        </a:p>
      </dgm:t>
    </dgm:pt>
    <dgm:pt modelId="{EFF43578-44CC-4119-B60A-98C1EDB4E5C5}" type="pres">
      <dgm:prSet presAssocID="{0F309ED7-FA6F-4C97-A4B5-D4CC2E28F907}" presName="composite" presStyleCnt="0"/>
      <dgm:spPr/>
    </dgm:pt>
    <dgm:pt modelId="{105AE39E-D302-45B1-8C17-AA13A15B6E9E}" type="pres">
      <dgm:prSet presAssocID="{0F309ED7-FA6F-4C97-A4B5-D4CC2E28F907}" presName="imgShp" presStyleLbl="fgImgPlace1" presStyleIdx="0" presStyleCnt="3" custLinFactNeighborX="41858" custLinFactNeighborY="27459"/>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fr-FR"/>
        </a:p>
      </dgm:t>
    </dgm:pt>
    <dgm:pt modelId="{A412B9A5-F3C4-42BF-AC58-4831D0FA120C}" type="pres">
      <dgm:prSet presAssocID="{0F309ED7-FA6F-4C97-A4B5-D4CC2E28F907}" presName="txShp" presStyleLbl="node1" presStyleIdx="0" presStyleCnt="3" custScaleX="129885" custScaleY="83896" custLinFactNeighborX="-10245" custLinFactNeighborY="27486">
        <dgm:presLayoutVars>
          <dgm:bulletEnabled val="1"/>
        </dgm:presLayoutVars>
      </dgm:prSet>
      <dgm:spPr>
        <a:prstGeom prst="round2DiagRect">
          <a:avLst/>
        </a:prstGeom>
      </dgm:spPr>
      <dgm:t>
        <a:bodyPr/>
        <a:lstStyle/>
        <a:p>
          <a:endParaRPr lang="fr-FR"/>
        </a:p>
      </dgm:t>
    </dgm:pt>
    <dgm:pt modelId="{96548326-9A1C-4F91-B2E6-6C2C152143E3}" type="pres">
      <dgm:prSet presAssocID="{2496FB8B-5584-4680-8260-11E9F6DA8FBA}" presName="spacing" presStyleCnt="0"/>
      <dgm:spPr/>
    </dgm:pt>
    <dgm:pt modelId="{959EF065-F3A3-4BE7-ABE7-B4918D04CBB0}" type="pres">
      <dgm:prSet presAssocID="{5080F5A7-E60D-4B8F-822F-46A7BF782A63}" presName="composite" presStyleCnt="0"/>
      <dgm:spPr/>
    </dgm:pt>
    <dgm:pt modelId="{2D148673-EC76-4997-B7E5-D4B55AAA3252}" type="pres">
      <dgm:prSet presAssocID="{5080F5A7-E60D-4B8F-822F-46A7BF782A63}" presName="imgShp" presStyleLbl="fgImgPlace1" presStyleIdx="1" presStyleCnt="3" custLinFactNeighborX="38499" custLinFactNeighborY="6878"/>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fr-FR"/>
        </a:p>
      </dgm:t>
    </dgm:pt>
    <dgm:pt modelId="{5BDA9285-56DC-49A6-AFCC-8947F6FE7F3D}" type="pres">
      <dgm:prSet presAssocID="{5080F5A7-E60D-4B8F-822F-46A7BF782A63}" presName="txShp" presStyleLbl="node1" presStyleIdx="1" presStyleCnt="3" custScaleX="129885" custScaleY="83896" custLinFactNeighborX="-11609" custLinFactNeighborY="15786">
        <dgm:presLayoutVars>
          <dgm:bulletEnabled val="1"/>
        </dgm:presLayoutVars>
      </dgm:prSet>
      <dgm:spPr>
        <a:prstGeom prst="round2DiagRect">
          <a:avLst/>
        </a:prstGeom>
      </dgm:spPr>
      <dgm:t>
        <a:bodyPr/>
        <a:lstStyle/>
        <a:p>
          <a:endParaRPr lang="fr-FR"/>
        </a:p>
      </dgm:t>
    </dgm:pt>
    <dgm:pt modelId="{B3C496F5-B243-42B8-8D9A-EF5E78BFEA84}" type="pres">
      <dgm:prSet presAssocID="{50754008-01B0-467F-9204-14D0A03605D5}" presName="spacing" presStyleCnt="0"/>
      <dgm:spPr/>
    </dgm:pt>
    <dgm:pt modelId="{B6E711F8-086B-418C-8634-A416E58B7114}" type="pres">
      <dgm:prSet presAssocID="{050B429D-AF00-432B-8C8A-7069101DAF58}" presName="composite" presStyleCnt="0"/>
      <dgm:spPr/>
    </dgm:pt>
    <dgm:pt modelId="{ADBE03FB-96E5-40D1-99E1-97C2B8D8BF5F}" type="pres">
      <dgm:prSet presAssocID="{050B429D-AF00-432B-8C8A-7069101DAF58}" presName="imgShp" presStyleLbl="fgImgPlace1" presStyleIdx="2" presStyleCnt="3" custLinFactNeighborX="39113" custLinFactNeighborY="689"/>
      <dgm:spPr>
        <a:blipFill rotWithShape="1">
          <a:blip xmlns:r="http://schemas.openxmlformats.org/officeDocument/2006/relationships" r:embed="rId2"/>
          <a:stretch>
            <a:fillRect/>
          </a:stretch>
        </a:blipFill>
      </dgm:spPr>
      <dgm:t>
        <a:bodyPr/>
        <a:lstStyle/>
        <a:p>
          <a:endParaRPr lang="fr-FR"/>
        </a:p>
      </dgm:t>
    </dgm:pt>
    <dgm:pt modelId="{A4845706-340E-48A6-9668-E41000AA1039}" type="pres">
      <dgm:prSet presAssocID="{050B429D-AF00-432B-8C8A-7069101DAF58}" presName="txShp" presStyleLbl="node1" presStyleIdx="2" presStyleCnt="3" custScaleX="131509" custScaleY="89874" custLinFactNeighborX="-10631" custLinFactNeighborY="-647">
        <dgm:presLayoutVars>
          <dgm:bulletEnabled val="1"/>
        </dgm:presLayoutVars>
      </dgm:prSet>
      <dgm:spPr>
        <a:prstGeom prst="round2DiagRect">
          <a:avLst/>
        </a:prstGeom>
      </dgm:spPr>
      <dgm:t>
        <a:bodyPr/>
        <a:lstStyle/>
        <a:p>
          <a:endParaRPr lang="fr-FR"/>
        </a:p>
      </dgm:t>
    </dgm:pt>
  </dgm:ptLst>
  <dgm:cxnLst>
    <dgm:cxn modelId="{39FA2127-0CF0-4A9D-AD99-0474AAD62977}" srcId="{7E3E521C-30ED-4002-B7C2-AB44A0BF11D5}" destId="{050B429D-AF00-432B-8C8A-7069101DAF58}" srcOrd="2" destOrd="0" parTransId="{12D7614E-E4DF-4D9E-86CD-CBD9973DFFCC}" sibTransId="{BF483CE2-4E1E-495C-9B0F-060472782A3A}"/>
    <dgm:cxn modelId="{F9DE46D8-4A0D-4B80-8B42-61402C99A126}" type="presOf" srcId="{7E3E521C-30ED-4002-B7C2-AB44A0BF11D5}" destId="{7EE5095B-9944-4EDE-B455-E8A4B539FD63}" srcOrd="0" destOrd="0" presId="urn:microsoft.com/office/officeart/2005/8/layout/vList3"/>
    <dgm:cxn modelId="{F66BE94C-5BBE-430C-B795-C141ACACE1F4}" type="presOf" srcId="{0F309ED7-FA6F-4C97-A4B5-D4CC2E28F907}" destId="{A412B9A5-F3C4-42BF-AC58-4831D0FA120C}" srcOrd="0" destOrd="0" presId="urn:microsoft.com/office/officeart/2005/8/layout/vList3"/>
    <dgm:cxn modelId="{1DB80D38-6288-47EA-AA72-3FA9391D551E}" type="presOf" srcId="{050B429D-AF00-432B-8C8A-7069101DAF58}" destId="{A4845706-340E-48A6-9668-E41000AA1039}" srcOrd="0" destOrd="0" presId="urn:microsoft.com/office/officeart/2005/8/layout/vList3"/>
    <dgm:cxn modelId="{B12F35C6-130D-4E53-BE47-2CA91900527F}" srcId="{7E3E521C-30ED-4002-B7C2-AB44A0BF11D5}" destId="{5080F5A7-E60D-4B8F-822F-46A7BF782A63}" srcOrd="1" destOrd="0" parTransId="{8C33F2DA-574D-45B3-ACBB-151A76F5E360}" sibTransId="{50754008-01B0-467F-9204-14D0A03605D5}"/>
    <dgm:cxn modelId="{BA52CDBC-ED47-4F1B-8A8D-CCCEE2580BC6}" type="presOf" srcId="{5080F5A7-E60D-4B8F-822F-46A7BF782A63}" destId="{5BDA9285-56DC-49A6-AFCC-8947F6FE7F3D}" srcOrd="0" destOrd="0" presId="urn:microsoft.com/office/officeart/2005/8/layout/vList3"/>
    <dgm:cxn modelId="{2DF9F2E9-BFA1-4D05-979F-A929EF39C50D}" srcId="{7E3E521C-30ED-4002-B7C2-AB44A0BF11D5}" destId="{0F309ED7-FA6F-4C97-A4B5-D4CC2E28F907}" srcOrd="0" destOrd="0" parTransId="{9400D7FE-5B71-4672-85A7-116761A62FAE}" sibTransId="{2496FB8B-5584-4680-8260-11E9F6DA8FBA}"/>
    <dgm:cxn modelId="{D6BBBFC7-31A1-423A-BFB4-FAAB138A11F4}" type="presParOf" srcId="{7EE5095B-9944-4EDE-B455-E8A4B539FD63}" destId="{EFF43578-44CC-4119-B60A-98C1EDB4E5C5}" srcOrd="0" destOrd="0" presId="urn:microsoft.com/office/officeart/2005/8/layout/vList3"/>
    <dgm:cxn modelId="{9DAA3F9A-D965-4F65-875E-4824D08936F6}" type="presParOf" srcId="{EFF43578-44CC-4119-B60A-98C1EDB4E5C5}" destId="{105AE39E-D302-45B1-8C17-AA13A15B6E9E}" srcOrd="0" destOrd="0" presId="urn:microsoft.com/office/officeart/2005/8/layout/vList3"/>
    <dgm:cxn modelId="{06A2B7D5-8B30-466A-BD09-2A07C0325DE4}" type="presParOf" srcId="{EFF43578-44CC-4119-B60A-98C1EDB4E5C5}" destId="{A412B9A5-F3C4-42BF-AC58-4831D0FA120C}" srcOrd="1" destOrd="0" presId="urn:microsoft.com/office/officeart/2005/8/layout/vList3"/>
    <dgm:cxn modelId="{EE6845CB-ED23-4DF6-8E20-5F81D192FE7B}" type="presParOf" srcId="{7EE5095B-9944-4EDE-B455-E8A4B539FD63}" destId="{96548326-9A1C-4F91-B2E6-6C2C152143E3}" srcOrd="1" destOrd="0" presId="urn:microsoft.com/office/officeart/2005/8/layout/vList3"/>
    <dgm:cxn modelId="{94540665-1A6B-4533-A10C-F3BD595C8EA0}" type="presParOf" srcId="{7EE5095B-9944-4EDE-B455-E8A4B539FD63}" destId="{959EF065-F3A3-4BE7-ABE7-B4918D04CBB0}" srcOrd="2" destOrd="0" presId="urn:microsoft.com/office/officeart/2005/8/layout/vList3"/>
    <dgm:cxn modelId="{6206DFC8-C09A-44B0-9275-4F3A949A4178}" type="presParOf" srcId="{959EF065-F3A3-4BE7-ABE7-B4918D04CBB0}" destId="{2D148673-EC76-4997-B7E5-D4B55AAA3252}" srcOrd="0" destOrd="0" presId="urn:microsoft.com/office/officeart/2005/8/layout/vList3"/>
    <dgm:cxn modelId="{DB384871-790E-48E5-A5D4-42F2E3485594}" type="presParOf" srcId="{959EF065-F3A3-4BE7-ABE7-B4918D04CBB0}" destId="{5BDA9285-56DC-49A6-AFCC-8947F6FE7F3D}" srcOrd="1" destOrd="0" presId="urn:microsoft.com/office/officeart/2005/8/layout/vList3"/>
    <dgm:cxn modelId="{27D05663-0A53-4A95-8960-BDFEB4ADF7E8}" type="presParOf" srcId="{7EE5095B-9944-4EDE-B455-E8A4B539FD63}" destId="{B3C496F5-B243-42B8-8D9A-EF5E78BFEA84}" srcOrd="3" destOrd="0" presId="urn:microsoft.com/office/officeart/2005/8/layout/vList3"/>
    <dgm:cxn modelId="{031E0995-FB2A-4494-A0A9-822CF0F353B8}" type="presParOf" srcId="{7EE5095B-9944-4EDE-B455-E8A4B539FD63}" destId="{B6E711F8-086B-418C-8634-A416E58B7114}" srcOrd="4" destOrd="0" presId="urn:microsoft.com/office/officeart/2005/8/layout/vList3"/>
    <dgm:cxn modelId="{8C02B6AC-2C6C-411E-A87A-5D9FD9876D3C}" type="presParOf" srcId="{B6E711F8-086B-418C-8634-A416E58B7114}" destId="{ADBE03FB-96E5-40D1-99E1-97C2B8D8BF5F}" srcOrd="0" destOrd="0" presId="urn:microsoft.com/office/officeart/2005/8/layout/vList3"/>
    <dgm:cxn modelId="{225A03AE-CBB0-4F2E-97A9-D8E83B130481}" type="presParOf" srcId="{B6E711F8-086B-418C-8634-A416E58B7114}" destId="{A4845706-340E-48A6-9668-E41000AA103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500E4E-686D-4B7A-A43E-11AEAFE9ADD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6E94C545-0593-4F54-A3E8-C0E2581BE764}">
      <dgm:prSet phldrT="[Texte]" custT="1"/>
      <dgm:spPr>
        <a:solidFill>
          <a:srgbClr val="FFC000"/>
        </a:solidFill>
      </dgm:spPr>
      <dgm:t>
        <a:bodyPr/>
        <a:lstStyle/>
        <a:p>
          <a:r>
            <a:rPr lang="ar-MA" sz="4000" b="1" dirty="0" smtClean="0">
              <a:solidFill>
                <a:schemeClr val="tx2"/>
              </a:solidFill>
            </a:rPr>
            <a:t>مجالات التحول الرقمي للعدالة</a:t>
          </a:r>
          <a:endParaRPr lang="fr-FR" sz="4000" dirty="0"/>
        </a:p>
      </dgm:t>
    </dgm:pt>
    <dgm:pt modelId="{1DA116BB-C396-4B20-BFF7-A73B3C6831B6}" type="parTrans" cxnId="{953F423D-6C65-469E-A869-00800095C322}">
      <dgm:prSet/>
      <dgm:spPr/>
      <dgm:t>
        <a:bodyPr/>
        <a:lstStyle/>
        <a:p>
          <a:endParaRPr lang="fr-FR"/>
        </a:p>
      </dgm:t>
    </dgm:pt>
    <dgm:pt modelId="{FBC82E00-BD73-489F-93AA-B7A97FD83A8C}" type="sibTrans" cxnId="{953F423D-6C65-469E-A869-00800095C322}">
      <dgm:prSet/>
      <dgm:spPr/>
      <dgm:t>
        <a:bodyPr/>
        <a:lstStyle/>
        <a:p>
          <a:endParaRPr lang="fr-FR"/>
        </a:p>
      </dgm:t>
    </dgm:pt>
    <dgm:pt modelId="{C2C70725-AE9F-466F-A502-61D0805AD52C}">
      <dgm:prSet phldrT="[Texte]" custT="1"/>
      <dgm:spPr>
        <a:solidFill>
          <a:schemeClr val="tx2"/>
        </a:solidFill>
      </dgm:spPr>
      <dgm:t>
        <a:bodyPr/>
        <a:lstStyle/>
        <a:p>
          <a:pPr algn="ctr"/>
          <a:r>
            <a:rPr lang="ar-SA" sz="5400" b="1" i="0" dirty="0" smtClean="0">
              <a:solidFill>
                <a:srgbClr val="FFC000"/>
              </a:solidFill>
            </a:rPr>
            <a:t>2</a:t>
          </a:r>
          <a:r>
            <a:rPr lang="ar-SA" sz="3600" b="1" dirty="0" smtClean="0">
              <a:solidFill>
                <a:schemeClr val="bg1"/>
              </a:solidFill>
            </a:rPr>
            <a:t>- </a:t>
          </a:r>
          <a:r>
            <a:rPr lang="ar-MA" sz="3600" b="1" dirty="0" smtClean="0"/>
            <a:t>تبسيط الإجراءات والمساطر</a:t>
          </a:r>
          <a:endParaRPr lang="fr-FR" sz="3600" dirty="0"/>
        </a:p>
      </dgm:t>
    </dgm:pt>
    <dgm:pt modelId="{54FF4A14-3308-4456-AC86-7F92D7274117}" type="parTrans" cxnId="{6527F2C2-1851-48B6-9D0C-2C47888BFE7A}">
      <dgm:prSet/>
      <dgm:spPr/>
      <dgm:t>
        <a:bodyPr/>
        <a:lstStyle/>
        <a:p>
          <a:endParaRPr lang="fr-FR"/>
        </a:p>
      </dgm:t>
    </dgm:pt>
    <dgm:pt modelId="{BC3B0AAF-BC45-44D1-A62A-1A333AC24248}" type="sibTrans" cxnId="{6527F2C2-1851-48B6-9D0C-2C47888BFE7A}">
      <dgm:prSet/>
      <dgm:spPr/>
      <dgm:t>
        <a:bodyPr/>
        <a:lstStyle/>
        <a:p>
          <a:endParaRPr lang="fr-FR"/>
        </a:p>
      </dgm:t>
    </dgm:pt>
    <dgm:pt modelId="{F6F5F975-7BC2-49C0-8BC6-D13BF5F320F6}">
      <dgm:prSet phldrT="[Texte]" custT="1"/>
      <dgm:spPr>
        <a:solidFill>
          <a:schemeClr val="tx2"/>
        </a:solidFill>
      </dgm:spPr>
      <dgm:t>
        <a:bodyPr/>
        <a:lstStyle/>
        <a:p>
          <a:r>
            <a:rPr lang="ar-SA" sz="5400" b="1" i="0" dirty="0" smtClean="0">
              <a:solidFill>
                <a:srgbClr val="FFC000"/>
              </a:solidFill>
            </a:rPr>
            <a:t>1</a:t>
          </a:r>
          <a:r>
            <a:rPr lang="ar-SA" sz="3600" b="1" dirty="0" smtClean="0">
              <a:solidFill>
                <a:schemeClr val="bg1"/>
              </a:solidFill>
            </a:rPr>
            <a:t>- </a:t>
          </a:r>
          <a:r>
            <a:rPr lang="ar-MA" sz="3600" b="1" dirty="0" smtClean="0">
              <a:solidFill>
                <a:schemeClr val="bg1"/>
              </a:solidFill>
            </a:rPr>
            <a:t>تسهيل الولوج للعدالة</a:t>
          </a:r>
          <a:endParaRPr lang="fr-FR" sz="3600" dirty="0"/>
        </a:p>
      </dgm:t>
    </dgm:pt>
    <dgm:pt modelId="{FE4EFEB1-353C-4CFF-92FB-AF769A020363}" type="parTrans" cxnId="{B8CE6F66-044C-4AE6-A4A4-3E9866A83507}">
      <dgm:prSet/>
      <dgm:spPr/>
      <dgm:t>
        <a:bodyPr/>
        <a:lstStyle/>
        <a:p>
          <a:endParaRPr lang="fr-FR"/>
        </a:p>
      </dgm:t>
    </dgm:pt>
    <dgm:pt modelId="{24F4D5BE-6EFC-4132-B160-8E261566CE5A}" type="sibTrans" cxnId="{B8CE6F66-044C-4AE6-A4A4-3E9866A83507}">
      <dgm:prSet/>
      <dgm:spPr/>
      <dgm:t>
        <a:bodyPr/>
        <a:lstStyle/>
        <a:p>
          <a:endParaRPr lang="fr-FR"/>
        </a:p>
      </dgm:t>
    </dgm:pt>
    <dgm:pt modelId="{134360F4-B7B9-44DC-BEA5-4B9B686CE991}">
      <dgm:prSet phldrT="[Texte]" custT="1"/>
      <dgm:spPr>
        <a:solidFill>
          <a:schemeClr val="tx2"/>
        </a:solidFill>
      </dgm:spPr>
      <dgm:t>
        <a:bodyPr/>
        <a:lstStyle/>
        <a:p>
          <a:r>
            <a:rPr lang="ar-SA" sz="5400" b="1" i="0" dirty="0" smtClean="0">
              <a:solidFill>
                <a:srgbClr val="FFC000"/>
              </a:solidFill>
            </a:rPr>
            <a:t>4</a:t>
          </a:r>
          <a:r>
            <a:rPr lang="ar-SA" sz="3600" b="1" dirty="0" smtClean="0"/>
            <a:t>- </a:t>
          </a:r>
          <a:r>
            <a:rPr lang="ar-MA" sz="3600" b="1" dirty="0" smtClean="0">
              <a:solidFill>
                <a:schemeClr val="bg1"/>
              </a:solidFill>
            </a:rPr>
            <a:t>نشر المعلومة القانونية والقضائية</a:t>
          </a:r>
          <a:endParaRPr lang="fr-FR" sz="3600" b="1" dirty="0"/>
        </a:p>
      </dgm:t>
    </dgm:pt>
    <dgm:pt modelId="{81FE4FF5-506C-45F8-BAE0-E7B35634B62F}" type="parTrans" cxnId="{D9D390A7-103D-4B6C-BB9B-8E69FC5FC4CA}">
      <dgm:prSet/>
      <dgm:spPr/>
      <dgm:t>
        <a:bodyPr/>
        <a:lstStyle/>
        <a:p>
          <a:endParaRPr lang="fr-FR"/>
        </a:p>
      </dgm:t>
    </dgm:pt>
    <dgm:pt modelId="{AAD498A9-B5A1-4040-ACD5-F0A29BDAF44B}" type="sibTrans" cxnId="{D9D390A7-103D-4B6C-BB9B-8E69FC5FC4CA}">
      <dgm:prSet/>
      <dgm:spPr/>
      <dgm:t>
        <a:bodyPr/>
        <a:lstStyle/>
        <a:p>
          <a:endParaRPr lang="fr-FR"/>
        </a:p>
      </dgm:t>
    </dgm:pt>
    <dgm:pt modelId="{89C13693-868A-44DE-91B7-95C13CE23654}">
      <dgm:prSet phldrT="[Texte]" custT="1"/>
      <dgm:spPr>
        <a:solidFill>
          <a:schemeClr val="tx2"/>
        </a:solidFill>
      </dgm:spPr>
      <dgm:t>
        <a:bodyPr/>
        <a:lstStyle/>
        <a:p>
          <a:r>
            <a:rPr lang="ar-SA" sz="5400" b="1" i="0" dirty="0" smtClean="0">
              <a:solidFill>
                <a:srgbClr val="FFC000"/>
              </a:solidFill>
            </a:rPr>
            <a:t>3</a:t>
          </a:r>
          <a:r>
            <a:rPr lang="ar-SA" sz="3600" b="1" dirty="0" smtClean="0"/>
            <a:t>- </a:t>
          </a:r>
          <a:r>
            <a:rPr lang="ar-MA" sz="3600" b="1" dirty="0" smtClean="0"/>
            <a:t>التقاضي عن بعد</a:t>
          </a:r>
          <a:endParaRPr lang="fr-FR" sz="3600" b="1" dirty="0"/>
        </a:p>
      </dgm:t>
    </dgm:pt>
    <dgm:pt modelId="{9E197D1F-2566-40F5-B7E8-A2954D3D497F}" type="parTrans" cxnId="{CB0C8198-5057-4DCD-8478-BABD6151A335}">
      <dgm:prSet/>
      <dgm:spPr/>
      <dgm:t>
        <a:bodyPr/>
        <a:lstStyle/>
        <a:p>
          <a:endParaRPr lang="fr-FR"/>
        </a:p>
      </dgm:t>
    </dgm:pt>
    <dgm:pt modelId="{B29E1D31-630E-4A9E-AC6E-1D3533404ADA}" type="sibTrans" cxnId="{CB0C8198-5057-4DCD-8478-BABD6151A335}">
      <dgm:prSet/>
      <dgm:spPr/>
      <dgm:t>
        <a:bodyPr/>
        <a:lstStyle/>
        <a:p>
          <a:endParaRPr lang="fr-FR"/>
        </a:p>
      </dgm:t>
    </dgm:pt>
    <dgm:pt modelId="{C5EC8B71-8A3D-41C4-86ED-3D3FDCFB2DDA}" type="pres">
      <dgm:prSet presAssocID="{9D500E4E-686D-4B7A-A43E-11AEAFE9ADD4}" presName="diagram" presStyleCnt="0">
        <dgm:presLayoutVars>
          <dgm:chMax val="1"/>
          <dgm:dir/>
          <dgm:animLvl val="ctr"/>
          <dgm:resizeHandles val="exact"/>
        </dgm:presLayoutVars>
      </dgm:prSet>
      <dgm:spPr/>
      <dgm:t>
        <a:bodyPr/>
        <a:lstStyle/>
        <a:p>
          <a:endParaRPr lang="fr-FR"/>
        </a:p>
      </dgm:t>
    </dgm:pt>
    <dgm:pt modelId="{66FE7129-7FB3-4BFE-B85F-2752215D5C34}" type="pres">
      <dgm:prSet presAssocID="{9D500E4E-686D-4B7A-A43E-11AEAFE9ADD4}" presName="matrix" presStyleCnt="0"/>
      <dgm:spPr/>
    </dgm:pt>
    <dgm:pt modelId="{5097F5CB-12DE-4A12-8A35-4A279F6AB592}" type="pres">
      <dgm:prSet presAssocID="{9D500E4E-686D-4B7A-A43E-11AEAFE9ADD4}" presName="tile1" presStyleLbl="node1" presStyleIdx="0" presStyleCnt="4" custScaleX="96457" custScaleY="92415" custLinFactNeighborX="-263"/>
      <dgm:spPr>
        <a:prstGeom prst="round2DiagRect">
          <a:avLst/>
        </a:prstGeom>
      </dgm:spPr>
      <dgm:t>
        <a:bodyPr/>
        <a:lstStyle/>
        <a:p>
          <a:endParaRPr lang="fr-FR"/>
        </a:p>
      </dgm:t>
    </dgm:pt>
    <dgm:pt modelId="{5D269C92-87B3-4509-A29E-A1F4F3B82129}" type="pres">
      <dgm:prSet presAssocID="{9D500E4E-686D-4B7A-A43E-11AEAFE9ADD4}" presName="tile1text" presStyleLbl="node1" presStyleIdx="0" presStyleCnt="4">
        <dgm:presLayoutVars>
          <dgm:chMax val="0"/>
          <dgm:chPref val="0"/>
          <dgm:bulletEnabled val="1"/>
        </dgm:presLayoutVars>
      </dgm:prSet>
      <dgm:spPr/>
      <dgm:t>
        <a:bodyPr/>
        <a:lstStyle/>
        <a:p>
          <a:endParaRPr lang="fr-FR"/>
        </a:p>
      </dgm:t>
    </dgm:pt>
    <dgm:pt modelId="{00CF2D4B-4DF0-452A-9F55-AB87DC13DEB4}" type="pres">
      <dgm:prSet presAssocID="{9D500E4E-686D-4B7A-A43E-11AEAFE9ADD4}" presName="tile2" presStyleLbl="node1" presStyleIdx="1" presStyleCnt="4" custScaleX="96644" custScaleY="92857"/>
      <dgm:spPr>
        <a:prstGeom prst="round2DiagRect">
          <a:avLst/>
        </a:prstGeom>
      </dgm:spPr>
      <dgm:t>
        <a:bodyPr/>
        <a:lstStyle/>
        <a:p>
          <a:endParaRPr lang="fr-FR"/>
        </a:p>
      </dgm:t>
    </dgm:pt>
    <dgm:pt modelId="{3DAFE0E5-AF57-49BE-83C5-FE42F395049B}" type="pres">
      <dgm:prSet presAssocID="{9D500E4E-686D-4B7A-A43E-11AEAFE9ADD4}" presName="tile2text" presStyleLbl="node1" presStyleIdx="1" presStyleCnt="4">
        <dgm:presLayoutVars>
          <dgm:chMax val="0"/>
          <dgm:chPref val="0"/>
          <dgm:bulletEnabled val="1"/>
        </dgm:presLayoutVars>
      </dgm:prSet>
      <dgm:spPr/>
      <dgm:t>
        <a:bodyPr/>
        <a:lstStyle/>
        <a:p>
          <a:endParaRPr lang="fr-FR"/>
        </a:p>
      </dgm:t>
    </dgm:pt>
    <dgm:pt modelId="{C94B57ED-2B5B-451D-9D50-8234F1AEC1C2}" type="pres">
      <dgm:prSet presAssocID="{9D500E4E-686D-4B7A-A43E-11AEAFE9ADD4}" presName="tile3" presStyleLbl="node1" presStyleIdx="2" presStyleCnt="4" custScaleY="85080" custLinFactNeighborX="-862" custLinFactNeighborY="791"/>
      <dgm:spPr>
        <a:prstGeom prst="round2DiagRect">
          <a:avLst/>
        </a:prstGeom>
      </dgm:spPr>
      <dgm:t>
        <a:bodyPr/>
        <a:lstStyle/>
        <a:p>
          <a:endParaRPr lang="fr-FR"/>
        </a:p>
      </dgm:t>
    </dgm:pt>
    <dgm:pt modelId="{843A4C86-D0F6-4A14-8CE0-E0F1EA2BFFCD}" type="pres">
      <dgm:prSet presAssocID="{9D500E4E-686D-4B7A-A43E-11AEAFE9ADD4}" presName="tile3text" presStyleLbl="node1" presStyleIdx="2" presStyleCnt="4">
        <dgm:presLayoutVars>
          <dgm:chMax val="0"/>
          <dgm:chPref val="0"/>
          <dgm:bulletEnabled val="1"/>
        </dgm:presLayoutVars>
      </dgm:prSet>
      <dgm:spPr/>
      <dgm:t>
        <a:bodyPr/>
        <a:lstStyle/>
        <a:p>
          <a:endParaRPr lang="fr-FR"/>
        </a:p>
      </dgm:t>
    </dgm:pt>
    <dgm:pt modelId="{43BC42EC-BA5B-46A9-A009-EE03DA7B581A}" type="pres">
      <dgm:prSet presAssocID="{9D500E4E-686D-4B7A-A43E-11AEAFE9ADD4}" presName="tile4" presStyleLbl="node1" presStyleIdx="3" presStyleCnt="4" custScaleX="93003" custScaleY="90565" custLinFactNeighborY="0"/>
      <dgm:spPr>
        <a:prstGeom prst="round2DiagRect">
          <a:avLst/>
        </a:prstGeom>
      </dgm:spPr>
      <dgm:t>
        <a:bodyPr/>
        <a:lstStyle/>
        <a:p>
          <a:endParaRPr lang="fr-FR"/>
        </a:p>
      </dgm:t>
    </dgm:pt>
    <dgm:pt modelId="{3C0A1521-BBC1-41BB-BA67-796A8273504C}" type="pres">
      <dgm:prSet presAssocID="{9D500E4E-686D-4B7A-A43E-11AEAFE9ADD4}" presName="tile4text" presStyleLbl="node1" presStyleIdx="3" presStyleCnt="4">
        <dgm:presLayoutVars>
          <dgm:chMax val="0"/>
          <dgm:chPref val="0"/>
          <dgm:bulletEnabled val="1"/>
        </dgm:presLayoutVars>
      </dgm:prSet>
      <dgm:spPr/>
      <dgm:t>
        <a:bodyPr/>
        <a:lstStyle/>
        <a:p>
          <a:endParaRPr lang="fr-FR"/>
        </a:p>
      </dgm:t>
    </dgm:pt>
    <dgm:pt modelId="{89D47079-30EA-4647-B404-C457F649F9CA}" type="pres">
      <dgm:prSet presAssocID="{9D500E4E-686D-4B7A-A43E-11AEAFE9ADD4}" presName="centerTile" presStyleLbl="fgShp" presStyleIdx="0" presStyleCnt="1" custScaleX="124868">
        <dgm:presLayoutVars>
          <dgm:chMax val="0"/>
          <dgm:chPref val="0"/>
        </dgm:presLayoutVars>
      </dgm:prSet>
      <dgm:spPr>
        <a:prstGeom prst="round2DiagRect">
          <a:avLst/>
        </a:prstGeom>
      </dgm:spPr>
      <dgm:t>
        <a:bodyPr/>
        <a:lstStyle/>
        <a:p>
          <a:endParaRPr lang="fr-FR"/>
        </a:p>
      </dgm:t>
    </dgm:pt>
  </dgm:ptLst>
  <dgm:cxnLst>
    <dgm:cxn modelId="{2E419139-B39D-41BF-9558-CD51D96D6370}" type="presOf" srcId="{C2C70725-AE9F-466F-A502-61D0805AD52C}" destId="{5D269C92-87B3-4509-A29E-A1F4F3B82129}" srcOrd="1" destOrd="0" presId="urn:microsoft.com/office/officeart/2005/8/layout/matrix1"/>
    <dgm:cxn modelId="{6527F2C2-1851-48B6-9D0C-2C47888BFE7A}" srcId="{6E94C545-0593-4F54-A3E8-C0E2581BE764}" destId="{C2C70725-AE9F-466F-A502-61D0805AD52C}" srcOrd="0" destOrd="0" parTransId="{54FF4A14-3308-4456-AC86-7F92D7274117}" sibTransId="{BC3B0AAF-BC45-44D1-A62A-1A333AC24248}"/>
    <dgm:cxn modelId="{B80A9DF5-78A5-4922-A31C-C7D24BA669DC}" type="presOf" srcId="{C2C70725-AE9F-466F-A502-61D0805AD52C}" destId="{5097F5CB-12DE-4A12-8A35-4A279F6AB592}" srcOrd="0" destOrd="0" presId="urn:microsoft.com/office/officeart/2005/8/layout/matrix1"/>
    <dgm:cxn modelId="{1010F351-88EF-4C00-89C6-F132CD309C26}" type="presOf" srcId="{89C13693-868A-44DE-91B7-95C13CE23654}" destId="{3C0A1521-BBC1-41BB-BA67-796A8273504C}" srcOrd="1" destOrd="0" presId="urn:microsoft.com/office/officeart/2005/8/layout/matrix1"/>
    <dgm:cxn modelId="{B8CE6F66-044C-4AE6-A4A4-3E9866A83507}" srcId="{6E94C545-0593-4F54-A3E8-C0E2581BE764}" destId="{F6F5F975-7BC2-49C0-8BC6-D13BF5F320F6}" srcOrd="1" destOrd="0" parTransId="{FE4EFEB1-353C-4CFF-92FB-AF769A020363}" sibTransId="{24F4D5BE-6EFC-4132-B160-8E261566CE5A}"/>
    <dgm:cxn modelId="{88AC9845-A2C8-4092-95F0-A21CAF11E4C0}" type="presOf" srcId="{F6F5F975-7BC2-49C0-8BC6-D13BF5F320F6}" destId="{00CF2D4B-4DF0-452A-9F55-AB87DC13DEB4}" srcOrd="0" destOrd="0" presId="urn:microsoft.com/office/officeart/2005/8/layout/matrix1"/>
    <dgm:cxn modelId="{D9D390A7-103D-4B6C-BB9B-8E69FC5FC4CA}" srcId="{6E94C545-0593-4F54-A3E8-C0E2581BE764}" destId="{134360F4-B7B9-44DC-BEA5-4B9B686CE991}" srcOrd="2" destOrd="0" parTransId="{81FE4FF5-506C-45F8-BAE0-E7B35634B62F}" sibTransId="{AAD498A9-B5A1-4040-ACD5-F0A29BDAF44B}"/>
    <dgm:cxn modelId="{953F423D-6C65-469E-A869-00800095C322}" srcId="{9D500E4E-686D-4B7A-A43E-11AEAFE9ADD4}" destId="{6E94C545-0593-4F54-A3E8-C0E2581BE764}" srcOrd="0" destOrd="0" parTransId="{1DA116BB-C396-4B20-BFF7-A73B3C6831B6}" sibTransId="{FBC82E00-BD73-489F-93AA-B7A97FD83A8C}"/>
    <dgm:cxn modelId="{51A1021E-DFC2-4A75-BCDB-79FBAF245935}" type="presOf" srcId="{F6F5F975-7BC2-49C0-8BC6-D13BF5F320F6}" destId="{3DAFE0E5-AF57-49BE-83C5-FE42F395049B}" srcOrd="1" destOrd="0" presId="urn:microsoft.com/office/officeart/2005/8/layout/matrix1"/>
    <dgm:cxn modelId="{AF9037B6-F069-4C2F-A3DA-3296DF6B5516}" type="presOf" srcId="{9D500E4E-686D-4B7A-A43E-11AEAFE9ADD4}" destId="{C5EC8B71-8A3D-41C4-86ED-3D3FDCFB2DDA}" srcOrd="0" destOrd="0" presId="urn:microsoft.com/office/officeart/2005/8/layout/matrix1"/>
    <dgm:cxn modelId="{55144F61-605F-4FE5-B30B-E257D8EFA7CB}" type="presOf" srcId="{6E94C545-0593-4F54-A3E8-C0E2581BE764}" destId="{89D47079-30EA-4647-B404-C457F649F9CA}" srcOrd="0" destOrd="0" presId="urn:microsoft.com/office/officeart/2005/8/layout/matrix1"/>
    <dgm:cxn modelId="{CD382FF8-7CCD-4803-898A-8C8C5E05A775}" type="presOf" srcId="{134360F4-B7B9-44DC-BEA5-4B9B686CE991}" destId="{843A4C86-D0F6-4A14-8CE0-E0F1EA2BFFCD}" srcOrd="1" destOrd="0" presId="urn:microsoft.com/office/officeart/2005/8/layout/matrix1"/>
    <dgm:cxn modelId="{0DD79B92-D4E6-4178-B205-4ABE0529571C}" type="presOf" srcId="{134360F4-B7B9-44DC-BEA5-4B9B686CE991}" destId="{C94B57ED-2B5B-451D-9D50-8234F1AEC1C2}" srcOrd="0" destOrd="0" presId="urn:microsoft.com/office/officeart/2005/8/layout/matrix1"/>
    <dgm:cxn modelId="{576F7737-EE85-4F16-9C30-74FA06C0E7AB}" type="presOf" srcId="{89C13693-868A-44DE-91B7-95C13CE23654}" destId="{43BC42EC-BA5B-46A9-A009-EE03DA7B581A}" srcOrd="0" destOrd="0" presId="urn:microsoft.com/office/officeart/2005/8/layout/matrix1"/>
    <dgm:cxn modelId="{CB0C8198-5057-4DCD-8478-BABD6151A335}" srcId="{6E94C545-0593-4F54-A3E8-C0E2581BE764}" destId="{89C13693-868A-44DE-91B7-95C13CE23654}" srcOrd="3" destOrd="0" parTransId="{9E197D1F-2566-40F5-B7E8-A2954D3D497F}" sibTransId="{B29E1D31-630E-4A9E-AC6E-1D3533404ADA}"/>
    <dgm:cxn modelId="{4F6702D9-7E92-499C-862D-FD48879151F4}" type="presParOf" srcId="{C5EC8B71-8A3D-41C4-86ED-3D3FDCFB2DDA}" destId="{66FE7129-7FB3-4BFE-B85F-2752215D5C34}" srcOrd="0" destOrd="0" presId="urn:microsoft.com/office/officeart/2005/8/layout/matrix1"/>
    <dgm:cxn modelId="{365A277B-AE18-4CA1-B3F2-632A0B42F1A1}" type="presParOf" srcId="{66FE7129-7FB3-4BFE-B85F-2752215D5C34}" destId="{5097F5CB-12DE-4A12-8A35-4A279F6AB592}" srcOrd="0" destOrd="0" presId="urn:microsoft.com/office/officeart/2005/8/layout/matrix1"/>
    <dgm:cxn modelId="{85871BA7-9C98-4314-8599-8403E4972FC2}" type="presParOf" srcId="{66FE7129-7FB3-4BFE-B85F-2752215D5C34}" destId="{5D269C92-87B3-4509-A29E-A1F4F3B82129}" srcOrd="1" destOrd="0" presId="urn:microsoft.com/office/officeart/2005/8/layout/matrix1"/>
    <dgm:cxn modelId="{3754763B-F3E5-46BC-A243-B6C2D99C45E7}" type="presParOf" srcId="{66FE7129-7FB3-4BFE-B85F-2752215D5C34}" destId="{00CF2D4B-4DF0-452A-9F55-AB87DC13DEB4}" srcOrd="2" destOrd="0" presId="urn:microsoft.com/office/officeart/2005/8/layout/matrix1"/>
    <dgm:cxn modelId="{2DEE3179-4DB3-40C3-B685-2714CD4F54D0}" type="presParOf" srcId="{66FE7129-7FB3-4BFE-B85F-2752215D5C34}" destId="{3DAFE0E5-AF57-49BE-83C5-FE42F395049B}" srcOrd="3" destOrd="0" presId="urn:microsoft.com/office/officeart/2005/8/layout/matrix1"/>
    <dgm:cxn modelId="{A51B7350-97B7-4A41-B13C-90E9211EB84B}" type="presParOf" srcId="{66FE7129-7FB3-4BFE-B85F-2752215D5C34}" destId="{C94B57ED-2B5B-451D-9D50-8234F1AEC1C2}" srcOrd="4" destOrd="0" presId="urn:microsoft.com/office/officeart/2005/8/layout/matrix1"/>
    <dgm:cxn modelId="{984D7BD4-1CD3-421A-B464-5F16AE1ED5EC}" type="presParOf" srcId="{66FE7129-7FB3-4BFE-B85F-2752215D5C34}" destId="{843A4C86-D0F6-4A14-8CE0-E0F1EA2BFFCD}" srcOrd="5" destOrd="0" presId="urn:microsoft.com/office/officeart/2005/8/layout/matrix1"/>
    <dgm:cxn modelId="{BA9042F8-BA55-48C5-87A7-E82E28733166}" type="presParOf" srcId="{66FE7129-7FB3-4BFE-B85F-2752215D5C34}" destId="{43BC42EC-BA5B-46A9-A009-EE03DA7B581A}" srcOrd="6" destOrd="0" presId="urn:microsoft.com/office/officeart/2005/8/layout/matrix1"/>
    <dgm:cxn modelId="{7669377B-E6E7-4FC0-88FC-50526FFE3E6E}" type="presParOf" srcId="{66FE7129-7FB3-4BFE-B85F-2752215D5C34}" destId="{3C0A1521-BBC1-41BB-BA67-796A8273504C}" srcOrd="7" destOrd="0" presId="urn:microsoft.com/office/officeart/2005/8/layout/matrix1"/>
    <dgm:cxn modelId="{C4D01B64-CDB8-4CB1-AB39-8F1A42C4C710}" type="presParOf" srcId="{C5EC8B71-8A3D-41C4-86ED-3D3FDCFB2DDA}" destId="{89D47079-30EA-4647-B404-C457F649F9CA}"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8CC262-F62B-4D51-B758-D990EDB6350B}"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fr-FR"/>
        </a:p>
      </dgm:t>
    </dgm:pt>
    <dgm:pt modelId="{189DFF78-F4C6-4996-BE52-C86C7F227B80}">
      <dgm:prSet phldrT="[Texte]" custT="1"/>
      <dgm:spPr/>
      <dgm:t>
        <a:bodyPr/>
        <a:lstStyle/>
        <a:p>
          <a:pPr rtl="1"/>
          <a:r>
            <a:rPr lang="ar-MA" sz="5000" b="0" dirty="0" smtClean="0"/>
            <a:t>	</a:t>
          </a:r>
          <a:r>
            <a:rPr lang="ar-MA" sz="3600" b="1" dirty="0" smtClean="0">
              <a:solidFill>
                <a:srgbClr val="FFC000"/>
              </a:solidFill>
            </a:rPr>
            <a:t>المجال الأول: تسهيل الولوج إلى العدالة</a:t>
          </a:r>
          <a:endParaRPr lang="fr-FR" sz="3600" b="1" dirty="0">
            <a:solidFill>
              <a:srgbClr val="FFC000"/>
            </a:solidFill>
          </a:endParaRPr>
        </a:p>
      </dgm:t>
    </dgm:pt>
    <dgm:pt modelId="{FDF21754-B2E3-4B0A-BA76-7C055BE997E3}" type="parTrans" cxnId="{B27E0348-C836-40F6-ADD0-19B86E9EFBD5}">
      <dgm:prSet/>
      <dgm:spPr/>
      <dgm:t>
        <a:bodyPr/>
        <a:lstStyle/>
        <a:p>
          <a:pPr rtl="1"/>
          <a:endParaRPr lang="fr-FR" b="0"/>
        </a:p>
      </dgm:t>
    </dgm:pt>
    <dgm:pt modelId="{442F8378-F5CB-4F16-A21D-DB933A146F75}" type="sibTrans" cxnId="{B27E0348-C836-40F6-ADD0-19B86E9EFBD5}">
      <dgm:prSet/>
      <dgm:spPr/>
      <dgm:t>
        <a:bodyPr/>
        <a:lstStyle/>
        <a:p>
          <a:pPr rtl="1"/>
          <a:endParaRPr lang="fr-FR" b="0"/>
        </a:p>
      </dgm:t>
    </dgm:pt>
    <dgm:pt modelId="{452B5384-4FA5-48FD-95B7-8FBF43411BF8}">
      <dgm:prSet phldrT="[Texte]" custT="1"/>
      <dgm:spPr>
        <a:solidFill>
          <a:schemeClr val="bg1"/>
        </a:solidFill>
      </dgm:spPr>
      <dgm:t>
        <a:bodyPr tIns="0"/>
        <a:lstStyle/>
        <a:p>
          <a:pPr algn="ctr" rtl="1"/>
          <a:r>
            <a:rPr lang="ar-MA" sz="4000" b="1" dirty="0" smtClean="0">
              <a:solidFill>
                <a:schemeClr val="tx2"/>
              </a:solidFill>
            </a:rPr>
            <a:t>البرنامج </a:t>
          </a:r>
          <a:r>
            <a:rPr lang="fr-MA" sz="4000" b="1" dirty="0" smtClean="0">
              <a:solidFill>
                <a:schemeClr val="tx2"/>
              </a:solidFill>
            </a:rPr>
            <a:t>1</a:t>
          </a:r>
          <a:r>
            <a:rPr lang="ar-MA" sz="4000" b="1" dirty="0" smtClean="0">
              <a:solidFill>
                <a:schemeClr val="tx2"/>
              </a:solidFill>
            </a:rPr>
            <a:t>: البوابة المندمجة للولوج إلى العدالة </a:t>
          </a:r>
          <a:endParaRPr lang="fr-FR" sz="4000" b="1" dirty="0">
            <a:solidFill>
              <a:schemeClr val="tx2"/>
            </a:solidFill>
          </a:endParaRPr>
        </a:p>
      </dgm:t>
    </dgm:pt>
    <dgm:pt modelId="{8D7FC3B0-8DA3-4575-9280-A1BA9E244B2B}" type="parTrans" cxnId="{DFD12A92-0EA2-47F9-8F73-26063385A390}">
      <dgm:prSet/>
      <dgm:spPr/>
      <dgm:t>
        <a:bodyPr/>
        <a:lstStyle/>
        <a:p>
          <a:pPr rtl="1"/>
          <a:endParaRPr lang="fr-FR" b="0"/>
        </a:p>
      </dgm:t>
    </dgm:pt>
    <dgm:pt modelId="{5605250B-9B3A-495F-BC31-56A4E7B1B0A5}" type="sibTrans" cxnId="{DFD12A92-0EA2-47F9-8F73-26063385A390}">
      <dgm:prSet/>
      <dgm:spPr/>
      <dgm:t>
        <a:bodyPr/>
        <a:lstStyle/>
        <a:p>
          <a:pPr rtl="1"/>
          <a:endParaRPr lang="fr-FR" b="0"/>
        </a:p>
      </dgm:t>
    </dgm:pt>
    <dgm:pt modelId="{CE2948B6-24F1-4B73-9359-CE090185B294}">
      <dgm:prSet phldrT="[Texte]"/>
      <dgm:spPr/>
      <dgm:t>
        <a:bodyPr/>
        <a:lstStyle/>
        <a:p>
          <a:pPr rtl="1"/>
          <a:endParaRPr lang="fr-FR" b="0" dirty="0"/>
        </a:p>
      </dgm:t>
    </dgm:pt>
    <dgm:pt modelId="{7C0B1C0D-53D2-43E9-9CB8-245A9805CF48}" type="parTrans" cxnId="{8CE52EC2-D985-4CF7-AF97-10FE013F7420}">
      <dgm:prSet/>
      <dgm:spPr/>
      <dgm:t>
        <a:bodyPr/>
        <a:lstStyle/>
        <a:p>
          <a:pPr rtl="1"/>
          <a:endParaRPr lang="fr-FR" b="0"/>
        </a:p>
      </dgm:t>
    </dgm:pt>
    <dgm:pt modelId="{8C24F2FF-1B03-4036-8199-ADBE12087EDA}" type="sibTrans" cxnId="{8CE52EC2-D985-4CF7-AF97-10FE013F7420}">
      <dgm:prSet/>
      <dgm:spPr/>
      <dgm:t>
        <a:bodyPr/>
        <a:lstStyle/>
        <a:p>
          <a:pPr rtl="1"/>
          <a:endParaRPr lang="fr-FR" b="0"/>
        </a:p>
      </dgm:t>
    </dgm:pt>
    <dgm:pt modelId="{67BF9773-9603-4816-96F0-AEA6D2E47918}">
      <dgm:prSet phldrT="[Texte]" custT="1"/>
      <dgm:spPr>
        <a:solidFill>
          <a:srgbClr val="FFC000"/>
        </a:solidFill>
      </dgm:spPr>
      <dgm:t>
        <a:bodyPr/>
        <a:lstStyle/>
        <a:p>
          <a:pPr rtl="1"/>
          <a:r>
            <a:rPr lang="ar-MA" sz="2400" b="1" dirty="0" smtClean="0">
              <a:solidFill>
                <a:schemeClr val="tx2"/>
              </a:solidFill>
              <a:latin typeface="Calibri" panose="020F0502020204030204" pitchFamily="34" charset="0"/>
              <a:ea typeface="Calibri" panose="020F0502020204030204" pitchFamily="34" charset="0"/>
              <a:cs typeface="+mn-cs"/>
            </a:rPr>
            <a:t>المرجع الوطني الإلكتروني لمنتسبي العدالة</a:t>
          </a:r>
          <a:endParaRPr lang="fr-FR" sz="2400" b="1" dirty="0">
            <a:solidFill>
              <a:schemeClr val="tx2"/>
            </a:solidFill>
            <a:cs typeface="+mn-cs"/>
          </a:endParaRPr>
        </a:p>
      </dgm:t>
    </dgm:pt>
    <dgm:pt modelId="{4A17A314-7F9F-401F-980B-6AC54B668F93}" type="parTrans" cxnId="{B65201A6-58CC-4B30-8C21-4D8BFD5DAD42}">
      <dgm:prSet/>
      <dgm:spPr/>
      <dgm:t>
        <a:bodyPr/>
        <a:lstStyle/>
        <a:p>
          <a:pPr rtl="1"/>
          <a:endParaRPr lang="fr-FR" b="0"/>
        </a:p>
      </dgm:t>
    </dgm:pt>
    <dgm:pt modelId="{3B03285D-593A-4113-B9AD-AD27F6E8D60E}" type="sibTrans" cxnId="{B65201A6-58CC-4B30-8C21-4D8BFD5DAD42}">
      <dgm:prSet/>
      <dgm:spPr/>
      <dgm:t>
        <a:bodyPr/>
        <a:lstStyle/>
        <a:p>
          <a:pPr rtl="1"/>
          <a:endParaRPr lang="fr-FR" b="0"/>
        </a:p>
      </dgm:t>
    </dgm:pt>
    <dgm:pt modelId="{665F9589-1A89-41CF-A511-CF3EB22D97A0}">
      <dgm:prSet custT="1"/>
      <dgm:spPr>
        <a:solidFill>
          <a:srgbClr val="FFC000"/>
        </a:solidFill>
      </dgm:spPr>
      <dgm:t>
        <a:bodyPr/>
        <a:lstStyle/>
        <a:p>
          <a:pPr rtl="1"/>
          <a:r>
            <a:rPr lang="ar-MA" sz="2400" b="1" dirty="0" smtClean="0">
              <a:solidFill>
                <a:schemeClr val="tx2"/>
              </a:solidFill>
              <a:latin typeface="Calibri" panose="020F0502020204030204" pitchFamily="34" charset="0"/>
              <a:ea typeface="Calibri" panose="020F0502020204030204" pitchFamily="34" charset="0"/>
              <a:cs typeface="+mn-cs"/>
            </a:rPr>
            <a:t>الفضاءات الافتراضي لمنتسبي العدالة</a:t>
          </a:r>
          <a:endParaRPr lang="fr-FR" sz="2400" b="1" dirty="0">
            <a:solidFill>
              <a:schemeClr val="tx2"/>
            </a:solidFill>
            <a:latin typeface="Calibri" panose="020F0502020204030204" pitchFamily="34" charset="0"/>
            <a:ea typeface="Calibri" panose="020F0502020204030204" pitchFamily="34" charset="0"/>
            <a:cs typeface="+mn-cs"/>
          </a:endParaRPr>
        </a:p>
      </dgm:t>
    </dgm:pt>
    <dgm:pt modelId="{D21EB012-04E0-4DC1-B438-43255C5CEF47}" type="sibTrans" cxnId="{01079F39-D809-4BC4-90EA-E88E471DC5E4}">
      <dgm:prSet/>
      <dgm:spPr/>
      <dgm:t>
        <a:bodyPr/>
        <a:lstStyle/>
        <a:p>
          <a:pPr rtl="1"/>
          <a:endParaRPr lang="fr-FR" b="0"/>
        </a:p>
      </dgm:t>
    </dgm:pt>
    <dgm:pt modelId="{48EE219E-3975-40B4-BBC5-8F02F10B7FFB}" type="parTrans" cxnId="{01079F39-D809-4BC4-90EA-E88E471DC5E4}">
      <dgm:prSet/>
      <dgm:spPr/>
      <dgm:t>
        <a:bodyPr/>
        <a:lstStyle/>
        <a:p>
          <a:pPr rtl="1"/>
          <a:endParaRPr lang="fr-FR" b="0"/>
        </a:p>
      </dgm:t>
    </dgm:pt>
    <dgm:pt modelId="{5531DAFF-6221-43C6-9ACA-5DEA5D22299E}">
      <dgm:prSet custT="1"/>
      <dgm:spPr>
        <a:solidFill>
          <a:srgbClr val="FFC000"/>
        </a:solidFill>
      </dgm:spPr>
      <dgm:t>
        <a:bodyPr/>
        <a:lstStyle/>
        <a:p>
          <a:pPr rtl="1"/>
          <a:r>
            <a:rPr lang="ar-MA" sz="2400" b="1" dirty="0" smtClean="0">
              <a:solidFill>
                <a:schemeClr val="tx2"/>
              </a:solidFill>
              <a:latin typeface="Calibri" panose="020F0502020204030204" pitchFamily="34" charset="0"/>
              <a:ea typeface="Calibri" panose="020F0502020204030204" pitchFamily="34" charset="0"/>
              <a:cs typeface="+mn-cs"/>
            </a:rPr>
            <a:t>الفضاء الافتراضي للمواطن</a:t>
          </a:r>
          <a:endParaRPr lang="fr-FR" sz="2400" b="1" dirty="0">
            <a:solidFill>
              <a:schemeClr val="tx2"/>
            </a:solidFill>
            <a:latin typeface="Calibri" panose="020F0502020204030204" pitchFamily="34" charset="0"/>
            <a:ea typeface="Calibri" panose="020F0502020204030204" pitchFamily="34" charset="0"/>
            <a:cs typeface="+mn-cs"/>
          </a:endParaRPr>
        </a:p>
      </dgm:t>
    </dgm:pt>
    <dgm:pt modelId="{A1119B55-FEE9-4424-B711-C5E459F09FA8}" type="sibTrans" cxnId="{ED045410-3E5B-4891-9B34-8F6CB524E3CE}">
      <dgm:prSet/>
      <dgm:spPr/>
      <dgm:t>
        <a:bodyPr/>
        <a:lstStyle/>
        <a:p>
          <a:pPr rtl="1"/>
          <a:endParaRPr lang="fr-FR" b="0"/>
        </a:p>
      </dgm:t>
    </dgm:pt>
    <dgm:pt modelId="{BB67B078-1927-4DD6-865F-E3A4C6C404A5}" type="parTrans" cxnId="{ED045410-3E5B-4891-9B34-8F6CB524E3CE}">
      <dgm:prSet/>
      <dgm:spPr/>
      <dgm:t>
        <a:bodyPr/>
        <a:lstStyle/>
        <a:p>
          <a:pPr rtl="1"/>
          <a:endParaRPr lang="fr-FR" b="0"/>
        </a:p>
      </dgm:t>
    </dgm:pt>
    <dgm:pt modelId="{E9E12606-E51F-4FB3-AD07-C0CA1A44DEF9}">
      <dgm:prSet custT="1"/>
      <dgm:spPr>
        <a:solidFill>
          <a:srgbClr val="FFC000"/>
        </a:solidFill>
      </dgm:spPr>
      <dgm:t>
        <a:bodyPr/>
        <a:lstStyle/>
        <a:p>
          <a:pPr rtl="1"/>
          <a:r>
            <a:rPr lang="ar-MA" sz="2400" b="1" dirty="0" smtClean="0">
              <a:solidFill>
                <a:schemeClr val="tx2"/>
              </a:solidFill>
              <a:latin typeface="Calibri" panose="020F0502020204030204" pitchFamily="34" charset="0"/>
              <a:ea typeface="Calibri" panose="020F0502020204030204" pitchFamily="34" charset="0"/>
              <a:cs typeface="+mn-cs"/>
            </a:rPr>
            <a:t>فضاء الشكايات</a:t>
          </a:r>
          <a:endParaRPr lang="fr-FR" sz="2400" b="1" dirty="0">
            <a:solidFill>
              <a:schemeClr val="tx2"/>
            </a:solidFill>
            <a:latin typeface="Calibri" panose="020F0502020204030204" pitchFamily="34" charset="0"/>
            <a:ea typeface="Calibri" panose="020F0502020204030204" pitchFamily="34" charset="0"/>
            <a:cs typeface="+mn-cs"/>
          </a:endParaRPr>
        </a:p>
      </dgm:t>
    </dgm:pt>
    <dgm:pt modelId="{1F804E1C-C632-4F64-A4C4-5A915B67B4D4}" type="sibTrans" cxnId="{1373D7E6-8512-49EE-9899-25E5C109D002}">
      <dgm:prSet/>
      <dgm:spPr/>
      <dgm:t>
        <a:bodyPr/>
        <a:lstStyle/>
        <a:p>
          <a:pPr rtl="1"/>
          <a:endParaRPr lang="fr-FR" b="0"/>
        </a:p>
      </dgm:t>
    </dgm:pt>
    <dgm:pt modelId="{CD1C072D-5827-4304-A78D-B43DB737408E}" type="parTrans" cxnId="{1373D7E6-8512-49EE-9899-25E5C109D002}">
      <dgm:prSet/>
      <dgm:spPr/>
      <dgm:t>
        <a:bodyPr/>
        <a:lstStyle/>
        <a:p>
          <a:pPr rtl="1"/>
          <a:endParaRPr lang="fr-FR" b="0"/>
        </a:p>
      </dgm:t>
    </dgm:pt>
    <dgm:pt modelId="{B751541B-D785-4DF7-B2A1-C9BC4457835C}">
      <dgm:prSet custT="1"/>
      <dgm:spPr>
        <a:solidFill>
          <a:srgbClr val="FFC000"/>
        </a:solidFill>
      </dgm:spPr>
      <dgm:t>
        <a:bodyPr/>
        <a:lstStyle/>
        <a:p>
          <a:pPr rtl="1"/>
          <a:r>
            <a:rPr lang="ar-MA" sz="2400" b="1" dirty="0" smtClean="0">
              <a:solidFill>
                <a:schemeClr val="tx2"/>
              </a:solidFill>
              <a:latin typeface="Calibri" panose="020F0502020204030204" pitchFamily="34" charset="0"/>
              <a:ea typeface="Calibri" panose="020F0502020204030204" pitchFamily="34" charset="0"/>
              <a:cs typeface="+mn-cs"/>
            </a:rPr>
            <a:t>فضاء السجل التجاري</a:t>
          </a:r>
        </a:p>
      </dgm:t>
    </dgm:pt>
    <dgm:pt modelId="{6A3D7016-ACF2-4A06-926C-E0CB87F28B23}" type="sibTrans" cxnId="{8366A8B5-F428-43E8-80EB-F691E1459CC7}">
      <dgm:prSet/>
      <dgm:spPr/>
      <dgm:t>
        <a:bodyPr/>
        <a:lstStyle/>
        <a:p>
          <a:pPr rtl="1"/>
          <a:endParaRPr lang="fr-FR" b="0"/>
        </a:p>
      </dgm:t>
    </dgm:pt>
    <dgm:pt modelId="{E77A9F6D-80E0-4C48-8A32-7E8C8E547FB6}" type="parTrans" cxnId="{8366A8B5-F428-43E8-80EB-F691E1459CC7}">
      <dgm:prSet/>
      <dgm:spPr/>
      <dgm:t>
        <a:bodyPr/>
        <a:lstStyle/>
        <a:p>
          <a:pPr rtl="1"/>
          <a:endParaRPr lang="fr-FR" b="0"/>
        </a:p>
      </dgm:t>
    </dgm:pt>
    <dgm:pt modelId="{526B138A-C6A2-46C3-A5E6-B4E6F0F45A3D}" type="pres">
      <dgm:prSet presAssocID="{F18CC262-F62B-4D51-B758-D990EDB6350B}" presName="Name0" presStyleCnt="0">
        <dgm:presLayoutVars>
          <dgm:chMax val="3"/>
          <dgm:chPref val="1"/>
          <dgm:dir val="rev"/>
          <dgm:animLvl val="lvl"/>
          <dgm:resizeHandles/>
        </dgm:presLayoutVars>
      </dgm:prSet>
      <dgm:spPr/>
      <dgm:t>
        <a:bodyPr/>
        <a:lstStyle/>
        <a:p>
          <a:endParaRPr lang="fr-FR"/>
        </a:p>
      </dgm:t>
    </dgm:pt>
    <dgm:pt modelId="{8BF5CBD0-9CAA-4FA4-9FE5-1105B703F9A7}" type="pres">
      <dgm:prSet presAssocID="{F18CC262-F62B-4D51-B758-D990EDB6350B}" presName="outerBox" presStyleCnt="0"/>
      <dgm:spPr/>
    </dgm:pt>
    <dgm:pt modelId="{57596F62-0F51-443D-BA6E-3054B7C906AE}" type="pres">
      <dgm:prSet presAssocID="{F18CC262-F62B-4D51-B758-D990EDB6350B}" presName="outerBoxParent" presStyleLbl="node1" presStyleIdx="0" presStyleCnt="3"/>
      <dgm:spPr/>
      <dgm:t>
        <a:bodyPr/>
        <a:lstStyle/>
        <a:p>
          <a:endParaRPr lang="fr-FR"/>
        </a:p>
      </dgm:t>
    </dgm:pt>
    <dgm:pt modelId="{6CCC5E61-7301-492B-9DD9-0EC6047064B9}" type="pres">
      <dgm:prSet presAssocID="{F18CC262-F62B-4D51-B758-D990EDB6350B}" presName="outerBoxChildren" presStyleCnt="0"/>
      <dgm:spPr/>
    </dgm:pt>
    <dgm:pt modelId="{23EC7F44-9ED7-4247-945E-3EA0D5E2E8C7}" type="pres">
      <dgm:prSet presAssocID="{F18CC262-F62B-4D51-B758-D990EDB6350B}" presName="middleBox" presStyleCnt="0"/>
      <dgm:spPr/>
    </dgm:pt>
    <dgm:pt modelId="{9E39EAE4-9DC3-430F-A04E-ED9AAA462EB4}" type="pres">
      <dgm:prSet presAssocID="{F18CC262-F62B-4D51-B758-D990EDB6350B}" presName="middleBoxParent" presStyleLbl="node1" presStyleIdx="1" presStyleCnt="3"/>
      <dgm:spPr/>
      <dgm:t>
        <a:bodyPr/>
        <a:lstStyle/>
        <a:p>
          <a:endParaRPr lang="fr-FR"/>
        </a:p>
      </dgm:t>
    </dgm:pt>
    <dgm:pt modelId="{650EB2B0-4BF1-42A0-A0AD-D385FAC9618D}" type="pres">
      <dgm:prSet presAssocID="{F18CC262-F62B-4D51-B758-D990EDB6350B}" presName="middleBoxChildren" presStyleCnt="0"/>
      <dgm:spPr/>
    </dgm:pt>
    <dgm:pt modelId="{96CDB8AC-8215-47BF-B4BE-7C4F807D5718}" type="pres">
      <dgm:prSet presAssocID="{F18CC262-F62B-4D51-B758-D990EDB6350B}" presName="centerBox" presStyleCnt="0"/>
      <dgm:spPr/>
    </dgm:pt>
    <dgm:pt modelId="{C145C112-35A4-4984-B58A-0080E37801DD}" type="pres">
      <dgm:prSet presAssocID="{F18CC262-F62B-4D51-B758-D990EDB6350B}" presName="centerBoxParent" presStyleLbl="node1" presStyleIdx="2" presStyleCnt="3" custScaleX="111111" custScaleY="108140" custLinFactNeighborX="875" custLinFactNeighborY="20930"/>
      <dgm:spPr/>
      <dgm:t>
        <a:bodyPr/>
        <a:lstStyle/>
        <a:p>
          <a:endParaRPr lang="fr-FR"/>
        </a:p>
      </dgm:t>
    </dgm:pt>
    <dgm:pt modelId="{DCD97BA4-8FC8-4434-82CA-8CBD5522E9EF}" type="pres">
      <dgm:prSet presAssocID="{F18CC262-F62B-4D51-B758-D990EDB6350B}" presName="centerBoxChildren" presStyleCnt="0"/>
      <dgm:spPr/>
    </dgm:pt>
    <dgm:pt modelId="{4ED66851-5F31-4F44-B92A-D0C7FBBEBA7E}" type="pres">
      <dgm:prSet presAssocID="{67BF9773-9603-4816-96F0-AEA6D2E47918}" presName="cChild" presStyleLbl="fgAcc1" presStyleIdx="0" presStyleCnt="5" custScaleX="134468" custScaleY="138899" custLinFactX="40325" custLinFactNeighborX="100000" custLinFactNeighborY="-9303">
        <dgm:presLayoutVars>
          <dgm:bulletEnabled val="1"/>
        </dgm:presLayoutVars>
      </dgm:prSet>
      <dgm:spPr/>
      <dgm:t>
        <a:bodyPr/>
        <a:lstStyle/>
        <a:p>
          <a:endParaRPr lang="fr-FR"/>
        </a:p>
      </dgm:t>
    </dgm:pt>
    <dgm:pt modelId="{D6237101-E4B5-4C94-A357-FE084B8276A4}" type="pres">
      <dgm:prSet presAssocID="{3B03285D-593A-4113-B9AD-AD27F6E8D60E}" presName="centerSibTrans" presStyleCnt="0"/>
      <dgm:spPr/>
    </dgm:pt>
    <dgm:pt modelId="{BD2404B6-C4F9-49BB-9942-16233E1DA925}" type="pres">
      <dgm:prSet presAssocID="{665F9589-1A89-41CF-A511-CF3EB22D97A0}" presName="cChild" presStyleLbl="fgAcc1" presStyleIdx="1" presStyleCnt="5" custScaleX="126848" custScaleY="140175" custLinFactX="12638" custLinFactNeighborX="100000" custLinFactNeighborY="-8057">
        <dgm:presLayoutVars>
          <dgm:bulletEnabled val="1"/>
        </dgm:presLayoutVars>
      </dgm:prSet>
      <dgm:spPr/>
      <dgm:t>
        <a:bodyPr/>
        <a:lstStyle/>
        <a:p>
          <a:endParaRPr lang="fr-FR"/>
        </a:p>
      </dgm:t>
    </dgm:pt>
    <dgm:pt modelId="{549EC466-4641-4EF2-9A2A-E31020BCFC66}" type="pres">
      <dgm:prSet presAssocID="{D21EB012-04E0-4DC1-B438-43255C5CEF47}" presName="centerSibTrans" presStyleCnt="0"/>
      <dgm:spPr/>
    </dgm:pt>
    <dgm:pt modelId="{5CEC23A4-B517-44F5-BCD5-C0D3589764B7}" type="pres">
      <dgm:prSet presAssocID="{5531DAFF-6221-43C6-9ACA-5DEA5D22299E}" presName="cChild" presStyleLbl="fgAcc1" presStyleIdx="2" presStyleCnt="5" custScaleX="154841" custScaleY="139499" custLinFactX="3507" custLinFactNeighborX="100000" custLinFactNeighborY="-7719">
        <dgm:presLayoutVars>
          <dgm:bulletEnabled val="1"/>
        </dgm:presLayoutVars>
      </dgm:prSet>
      <dgm:spPr/>
      <dgm:t>
        <a:bodyPr/>
        <a:lstStyle/>
        <a:p>
          <a:endParaRPr lang="fr-FR"/>
        </a:p>
      </dgm:t>
    </dgm:pt>
    <dgm:pt modelId="{CEBC5B32-5413-49B8-AF7F-C8C208972FB7}" type="pres">
      <dgm:prSet presAssocID="{A1119B55-FEE9-4424-B711-C5E459F09FA8}" presName="centerSibTrans" presStyleCnt="0"/>
      <dgm:spPr/>
    </dgm:pt>
    <dgm:pt modelId="{EF9A0A9D-F460-4B69-A24E-FE45E47B57D8}" type="pres">
      <dgm:prSet presAssocID="{E9E12606-E51F-4FB3-AD07-C0CA1A44DEF9}" presName="cChild" presStyleLbl="fgAcc1" presStyleIdx="3" presStyleCnt="5" custScaleX="138918" custScaleY="144006" custLinFactX="-18128" custLinFactNeighborX="-100000" custLinFactNeighborY="-9800">
        <dgm:presLayoutVars>
          <dgm:bulletEnabled val="1"/>
        </dgm:presLayoutVars>
      </dgm:prSet>
      <dgm:spPr/>
      <dgm:t>
        <a:bodyPr/>
        <a:lstStyle/>
        <a:p>
          <a:endParaRPr lang="fr-FR"/>
        </a:p>
      </dgm:t>
    </dgm:pt>
    <dgm:pt modelId="{3A573533-21AA-4F0C-BA1C-E1791E44D366}" type="pres">
      <dgm:prSet presAssocID="{1F804E1C-C632-4F64-A4C4-5A915B67B4D4}" presName="centerSibTrans" presStyleCnt="0"/>
      <dgm:spPr/>
    </dgm:pt>
    <dgm:pt modelId="{D3832832-0199-4D0A-8102-3CABDAF4D6DC}" type="pres">
      <dgm:prSet presAssocID="{B751541B-D785-4DF7-B2A1-C9BC4457835C}" presName="cChild" presStyleLbl="fgAcc1" presStyleIdx="4" presStyleCnt="5" custScaleX="129663" custScaleY="143701" custLinFactX="-36646" custLinFactNeighborX="-100000" custLinFactNeighborY="-13358">
        <dgm:presLayoutVars>
          <dgm:bulletEnabled val="1"/>
        </dgm:presLayoutVars>
      </dgm:prSet>
      <dgm:spPr/>
      <dgm:t>
        <a:bodyPr/>
        <a:lstStyle/>
        <a:p>
          <a:endParaRPr lang="fr-FR"/>
        </a:p>
      </dgm:t>
    </dgm:pt>
  </dgm:ptLst>
  <dgm:cxnLst>
    <dgm:cxn modelId="{B27E0348-C836-40F6-ADD0-19B86E9EFBD5}" srcId="{F18CC262-F62B-4D51-B758-D990EDB6350B}" destId="{189DFF78-F4C6-4996-BE52-C86C7F227B80}" srcOrd="0" destOrd="0" parTransId="{FDF21754-B2E3-4B0A-BA76-7C055BE997E3}" sibTransId="{442F8378-F5CB-4F16-A21D-DB933A146F75}"/>
    <dgm:cxn modelId="{3C5EB72F-C0FD-4509-AEEB-99C36968DA6A}" type="presOf" srcId="{CE2948B6-24F1-4B73-9359-CE090185B294}" destId="{C145C112-35A4-4984-B58A-0080E37801DD}" srcOrd="0" destOrd="0" presId="urn:microsoft.com/office/officeart/2005/8/layout/target2"/>
    <dgm:cxn modelId="{699DB2C0-2DDF-41CF-9220-B3F300B394D0}" type="presOf" srcId="{F18CC262-F62B-4D51-B758-D990EDB6350B}" destId="{526B138A-C6A2-46C3-A5E6-B4E6F0F45A3D}" srcOrd="0" destOrd="0" presId="urn:microsoft.com/office/officeart/2005/8/layout/target2"/>
    <dgm:cxn modelId="{CF25DC45-32E9-4427-897C-8B2411C01BE1}" type="presOf" srcId="{67BF9773-9603-4816-96F0-AEA6D2E47918}" destId="{4ED66851-5F31-4F44-B92A-D0C7FBBEBA7E}" srcOrd="0" destOrd="0" presId="urn:microsoft.com/office/officeart/2005/8/layout/target2"/>
    <dgm:cxn modelId="{01079F39-D809-4BC4-90EA-E88E471DC5E4}" srcId="{CE2948B6-24F1-4B73-9359-CE090185B294}" destId="{665F9589-1A89-41CF-A511-CF3EB22D97A0}" srcOrd="1" destOrd="0" parTransId="{48EE219E-3975-40B4-BBC5-8F02F10B7FFB}" sibTransId="{D21EB012-04E0-4DC1-B438-43255C5CEF47}"/>
    <dgm:cxn modelId="{DFD12A92-0EA2-47F9-8F73-26063385A390}" srcId="{F18CC262-F62B-4D51-B758-D990EDB6350B}" destId="{452B5384-4FA5-48FD-95B7-8FBF43411BF8}" srcOrd="1" destOrd="0" parTransId="{8D7FC3B0-8DA3-4575-9280-A1BA9E244B2B}" sibTransId="{5605250B-9B3A-495F-BC31-56A4E7B1B0A5}"/>
    <dgm:cxn modelId="{B0007DAB-17B0-4A77-9598-DE27CC7B3EAF}" type="presOf" srcId="{5531DAFF-6221-43C6-9ACA-5DEA5D22299E}" destId="{5CEC23A4-B517-44F5-BCD5-C0D3589764B7}" srcOrd="0" destOrd="0" presId="urn:microsoft.com/office/officeart/2005/8/layout/target2"/>
    <dgm:cxn modelId="{591B273A-D684-48E1-953A-9C4F8B83AD98}" type="presOf" srcId="{452B5384-4FA5-48FD-95B7-8FBF43411BF8}" destId="{9E39EAE4-9DC3-430F-A04E-ED9AAA462EB4}" srcOrd="0" destOrd="0" presId="urn:microsoft.com/office/officeart/2005/8/layout/target2"/>
    <dgm:cxn modelId="{1373D7E6-8512-49EE-9899-25E5C109D002}" srcId="{CE2948B6-24F1-4B73-9359-CE090185B294}" destId="{E9E12606-E51F-4FB3-AD07-C0CA1A44DEF9}" srcOrd="3" destOrd="0" parTransId="{CD1C072D-5827-4304-A78D-B43DB737408E}" sibTransId="{1F804E1C-C632-4F64-A4C4-5A915B67B4D4}"/>
    <dgm:cxn modelId="{8366A8B5-F428-43E8-80EB-F691E1459CC7}" srcId="{CE2948B6-24F1-4B73-9359-CE090185B294}" destId="{B751541B-D785-4DF7-B2A1-C9BC4457835C}" srcOrd="4" destOrd="0" parTransId="{E77A9F6D-80E0-4C48-8A32-7E8C8E547FB6}" sibTransId="{6A3D7016-ACF2-4A06-926C-E0CB87F28B23}"/>
    <dgm:cxn modelId="{9571EF7A-AE90-4836-BFF6-66B0BCFF2808}" type="presOf" srcId="{E9E12606-E51F-4FB3-AD07-C0CA1A44DEF9}" destId="{EF9A0A9D-F460-4B69-A24E-FE45E47B57D8}" srcOrd="0" destOrd="0" presId="urn:microsoft.com/office/officeart/2005/8/layout/target2"/>
    <dgm:cxn modelId="{B65201A6-58CC-4B30-8C21-4D8BFD5DAD42}" srcId="{CE2948B6-24F1-4B73-9359-CE090185B294}" destId="{67BF9773-9603-4816-96F0-AEA6D2E47918}" srcOrd="0" destOrd="0" parTransId="{4A17A314-7F9F-401F-980B-6AC54B668F93}" sibTransId="{3B03285D-593A-4113-B9AD-AD27F6E8D60E}"/>
    <dgm:cxn modelId="{8CE52EC2-D985-4CF7-AF97-10FE013F7420}" srcId="{F18CC262-F62B-4D51-B758-D990EDB6350B}" destId="{CE2948B6-24F1-4B73-9359-CE090185B294}" srcOrd="2" destOrd="0" parTransId="{7C0B1C0D-53D2-43E9-9CB8-245A9805CF48}" sibTransId="{8C24F2FF-1B03-4036-8199-ADBE12087EDA}"/>
    <dgm:cxn modelId="{468B3FF4-7100-4E78-BC8D-A11292EA3526}" type="presOf" srcId="{189DFF78-F4C6-4996-BE52-C86C7F227B80}" destId="{57596F62-0F51-443D-BA6E-3054B7C906AE}" srcOrd="0" destOrd="0" presId="urn:microsoft.com/office/officeart/2005/8/layout/target2"/>
    <dgm:cxn modelId="{74F06BFF-60C4-40F7-8297-A89A0C28FED2}" type="presOf" srcId="{665F9589-1A89-41CF-A511-CF3EB22D97A0}" destId="{BD2404B6-C4F9-49BB-9942-16233E1DA925}" srcOrd="0" destOrd="0" presId="urn:microsoft.com/office/officeart/2005/8/layout/target2"/>
    <dgm:cxn modelId="{ED045410-3E5B-4891-9B34-8F6CB524E3CE}" srcId="{CE2948B6-24F1-4B73-9359-CE090185B294}" destId="{5531DAFF-6221-43C6-9ACA-5DEA5D22299E}" srcOrd="2" destOrd="0" parTransId="{BB67B078-1927-4DD6-865F-E3A4C6C404A5}" sibTransId="{A1119B55-FEE9-4424-B711-C5E459F09FA8}"/>
    <dgm:cxn modelId="{6E18A2CB-A687-4369-AA1A-3BE60E9BD1C4}" type="presOf" srcId="{B751541B-D785-4DF7-B2A1-C9BC4457835C}" destId="{D3832832-0199-4D0A-8102-3CABDAF4D6DC}" srcOrd="0" destOrd="0" presId="urn:microsoft.com/office/officeart/2005/8/layout/target2"/>
    <dgm:cxn modelId="{03B543B5-D165-4007-BE69-0EE440A340B5}" type="presParOf" srcId="{526B138A-C6A2-46C3-A5E6-B4E6F0F45A3D}" destId="{8BF5CBD0-9CAA-4FA4-9FE5-1105B703F9A7}" srcOrd="0" destOrd="0" presId="urn:microsoft.com/office/officeart/2005/8/layout/target2"/>
    <dgm:cxn modelId="{E34110A5-668C-4DC0-A089-2988EC3F6C10}" type="presParOf" srcId="{8BF5CBD0-9CAA-4FA4-9FE5-1105B703F9A7}" destId="{57596F62-0F51-443D-BA6E-3054B7C906AE}" srcOrd="0" destOrd="0" presId="urn:microsoft.com/office/officeart/2005/8/layout/target2"/>
    <dgm:cxn modelId="{FA4DBEE7-182D-4A8F-96B0-AE17F56A537D}" type="presParOf" srcId="{8BF5CBD0-9CAA-4FA4-9FE5-1105B703F9A7}" destId="{6CCC5E61-7301-492B-9DD9-0EC6047064B9}" srcOrd="1" destOrd="0" presId="urn:microsoft.com/office/officeart/2005/8/layout/target2"/>
    <dgm:cxn modelId="{7A262ABA-2105-4C91-8979-64799FEFB192}" type="presParOf" srcId="{526B138A-C6A2-46C3-A5E6-B4E6F0F45A3D}" destId="{23EC7F44-9ED7-4247-945E-3EA0D5E2E8C7}" srcOrd="1" destOrd="0" presId="urn:microsoft.com/office/officeart/2005/8/layout/target2"/>
    <dgm:cxn modelId="{C0A0263C-E5A9-42F0-AC2C-E0DC753435C4}" type="presParOf" srcId="{23EC7F44-9ED7-4247-945E-3EA0D5E2E8C7}" destId="{9E39EAE4-9DC3-430F-A04E-ED9AAA462EB4}" srcOrd="0" destOrd="0" presId="urn:microsoft.com/office/officeart/2005/8/layout/target2"/>
    <dgm:cxn modelId="{5B61CEC6-B90D-4560-97A4-35C4FA7D6418}" type="presParOf" srcId="{23EC7F44-9ED7-4247-945E-3EA0D5E2E8C7}" destId="{650EB2B0-4BF1-42A0-A0AD-D385FAC9618D}" srcOrd="1" destOrd="0" presId="urn:microsoft.com/office/officeart/2005/8/layout/target2"/>
    <dgm:cxn modelId="{688CD943-852F-4232-B262-889383E1612D}" type="presParOf" srcId="{526B138A-C6A2-46C3-A5E6-B4E6F0F45A3D}" destId="{96CDB8AC-8215-47BF-B4BE-7C4F807D5718}" srcOrd="2" destOrd="0" presId="urn:microsoft.com/office/officeart/2005/8/layout/target2"/>
    <dgm:cxn modelId="{69C9B4D7-C2F5-449E-8574-322CC707CE3D}" type="presParOf" srcId="{96CDB8AC-8215-47BF-B4BE-7C4F807D5718}" destId="{C145C112-35A4-4984-B58A-0080E37801DD}" srcOrd="0" destOrd="0" presId="urn:microsoft.com/office/officeart/2005/8/layout/target2"/>
    <dgm:cxn modelId="{8F17AF6B-CCE7-48DC-B504-6AE1047F316A}" type="presParOf" srcId="{96CDB8AC-8215-47BF-B4BE-7C4F807D5718}" destId="{DCD97BA4-8FC8-4434-82CA-8CBD5522E9EF}" srcOrd="1" destOrd="0" presId="urn:microsoft.com/office/officeart/2005/8/layout/target2"/>
    <dgm:cxn modelId="{16FE979B-2300-457F-A40B-8D2DE6B15E82}" type="presParOf" srcId="{DCD97BA4-8FC8-4434-82CA-8CBD5522E9EF}" destId="{4ED66851-5F31-4F44-B92A-D0C7FBBEBA7E}" srcOrd="0" destOrd="0" presId="urn:microsoft.com/office/officeart/2005/8/layout/target2"/>
    <dgm:cxn modelId="{65436648-5B8E-4080-8D2F-98CA42606EA3}" type="presParOf" srcId="{DCD97BA4-8FC8-4434-82CA-8CBD5522E9EF}" destId="{D6237101-E4B5-4C94-A357-FE084B8276A4}" srcOrd="1" destOrd="0" presId="urn:microsoft.com/office/officeart/2005/8/layout/target2"/>
    <dgm:cxn modelId="{A43C7A4D-EF00-4708-93F4-1D6DE56E58AA}" type="presParOf" srcId="{DCD97BA4-8FC8-4434-82CA-8CBD5522E9EF}" destId="{BD2404B6-C4F9-49BB-9942-16233E1DA925}" srcOrd="2" destOrd="0" presId="urn:microsoft.com/office/officeart/2005/8/layout/target2"/>
    <dgm:cxn modelId="{8D0B0D0F-A794-41C8-B1A9-C46DDE3451DD}" type="presParOf" srcId="{DCD97BA4-8FC8-4434-82CA-8CBD5522E9EF}" destId="{549EC466-4641-4EF2-9A2A-E31020BCFC66}" srcOrd="3" destOrd="0" presId="urn:microsoft.com/office/officeart/2005/8/layout/target2"/>
    <dgm:cxn modelId="{9FCA4377-4856-4A26-B461-BB26947B97A3}" type="presParOf" srcId="{DCD97BA4-8FC8-4434-82CA-8CBD5522E9EF}" destId="{5CEC23A4-B517-44F5-BCD5-C0D3589764B7}" srcOrd="4" destOrd="0" presId="urn:microsoft.com/office/officeart/2005/8/layout/target2"/>
    <dgm:cxn modelId="{D6CFE9E8-747A-421B-979E-6BABC827B922}" type="presParOf" srcId="{DCD97BA4-8FC8-4434-82CA-8CBD5522E9EF}" destId="{CEBC5B32-5413-49B8-AF7F-C8C208972FB7}" srcOrd="5" destOrd="0" presId="urn:microsoft.com/office/officeart/2005/8/layout/target2"/>
    <dgm:cxn modelId="{6A667193-D367-4D42-B644-C93E7F3BDD0B}" type="presParOf" srcId="{DCD97BA4-8FC8-4434-82CA-8CBD5522E9EF}" destId="{EF9A0A9D-F460-4B69-A24E-FE45E47B57D8}" srcOrd="6" destOrd="0" presId="urn:microsoft.com/office/officeart/2005/8/layout/target2"/>
    <dgm:cxn modelId="{EC6015B0-B552-4F54-B274-40E073C068D6}" type="presParOf" srcId="{DCD97BA4-8FC8-4434-82CA-8CBD5522E9EF}" destId="{3A573533-21AA-4F0C-BA1C-E1791E44D366}" srcOrd="7" destOrd="0" presId="urn:microsoft.com/office/officeart/2005/8/layout/target2"/>
    <dgm:cxn modelId="{ED3244B7-9BB6-421B-9F77-E5E54FE3A0E0}" type="presParOf" srcId="{DCD97BA4-8FC8-4434-82CA-8CBD5522E9EF}" destId="{D3832832-0199-4D0A-8102-3CABDAF4D6DC}"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8CC262-F62B-4D51-B758-D990EDB6350B}"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fr-FR"/>
        </a:p>
      </dgm:t>
    </dgm:pt>
    <dgm:pt modelId="{189DFF78-F4C6-4996-BE52-C86C7F227B80}">
      <dgm:prSet phldrT="[Texte]" custT="1"/>
      <dgm:spPr/>
      <dgm:t>
        <a:bodyPr/>
        <a:lstStyle/>
        <a:p>
          <a:pPr algn="ctr" rtl="1"/>
          <a:r>
            <a:rPr lang="fr-FR" sz="4900" b="0" dirty="0" smtClean="0"/>
            <a:t>        </a:t>
          </a:r>
          <a:r>
            <a:rPr lang="ar-MA" sz="4400" b="0" dirty="0" smtClean="0"/>
            <a:t>المجال الثاني: تبسيط الإجراءات والمساطر</a:t>
          </a:r>
          <a:endParaRPr lang="fr-FR" sz="4900" b="0" dirty="0"/>
        </a:p>
      </dgm:t>
    </dgm:pt>
    <dgm:pt modelId="{FDF21754-B2E3-4B0A-BA76-7C055BE997E3}" type="parTrans" cxnId="{B27E0348-C836-40F6-ADD0-19B86E9EFBD5}">
      <dgm:prSet/>
      <dgm:spPr/>
      <dgm:t>
        <a:bodyPr/>
        <a:lstStyle/>
        <a:p>
          <a:pPr rtl="1"/>
          <a:endParaRPr lang="fr-FR" b="0"/>
        </a:p>
      </dgm:t>
    </dgm:pt>
    <dgm:pt modelId="{442F8378-F5CB-4F16-A21D-DB933A146F75}" type="sibTrans" cxnId="{B27E0348-C836-40F6-ADD0-19B86E9EFBD5}">
      <dgm:prSet/>
      <dgm:spPr/>
      <dgm:t>
        <a:bodyPr/>
        <a:lstStyle/>
        <a:p>
          <a:pPr rtl="1"/>
          <a:endParaRPr lang="fr-FR" b="0"/>
        </a:p>
      </dgm:t>
    </dgm:pt>
    <dgm:pt modelId="{452B5384-4FA5-48FD-95B7-8FBF43411BF8}">
      <dgm:prSet phldrT="[Texte]" custT="1"/>
      <dgm:spPr>
        <a:solidFill>
          <a:schemeClr val="bg1"/>
        </a:solidFill>
      </dgm:spPr>
      <dgm:t>
        <a:bodyPr tIns="0"/>
        <a:lstStyle/>
        <a:p>
          <a:pPr algn="ctr" rtl="1">
            <a:lnSpc>
              <a:spcPct val="100000"/>
            </a:lnSpc>
            <a:spcAft>
              <a:spcPts val="0"/>
            </a:spcAft>
          </a:pPr>
          <a:r>
            <a:rPr lang="ar-MA" sz="4400" b="1" dirty="0" smtClean="0">
              <a:solidFill>
                <a:srgbClr val="002060"/>
              </a:solidFill>
            </a:rPr>
            <a:t>البرنامج </a:t>
          </a:r>
          <a:r>
            <a:rPr lang="fr-MA" sz="4400" b="1" dirty="0" smtClean="0">
              <a:solidFill>
                <a:srgbClr val="002060"/>
              </a:solidFill>
            </a:rPr>
            <a:t>2</a:t>
          </a:r>
          <a:r>
            <a:rPr lang="ar-MA" sz="4400" b="1" dirty="0" smtClean="0">
              <a:solidFill>
                <a:srgbClr val="002060"/>
              </a:solidFill>
            </a:rPr>
            <a:t>: تعميم التبادل الإلكتروني للوثائق</a:t>
          </a:r>
          <a:endParaRPr lang="fr-FR" sz="4400" b="1" dirty="0" smtClean="0">
            <a:solidFill>
              <a:srgbClr val="002060"/>
            </a:solidFill>
          </a:endParaRPr>
        </a:p>
      </dgm:t>
    </dgm:pt>
    <dgm:pt modelId="{8D7FC3B0-8DA3-4575-9280-A1BA9E244B2B}" type="parTrans" cxnId="{DFD12A92-0EA2-47F9-8F73-26063385A390}">
      <dgm:prSet/>
      <dgm:spPr/>
      <dgm:t>
        <a:bodyPr/>
        <a:lstStyle/>
        <a:p>
          <a:pPr rtl="1"/>
          <a:endParaRPr lang="fr-FR" b="0"/>
        </a:p>
      </dgm:t>
    </dgm:pt>
    <dgm:pt modelId="{5605250B-9B3A-495F-BC31-56A4E7B1B0A5}" type="sibTrans" cxnId="{DFD12A92-0EA2-47F9-8F73-26063385A390}">
      <dgm:prSet/>
      <dgm:spPr/>
      <dgm:t>
        <a:bodyPr/>
        <a:lstStyle/>
        <a:p>
          <a:pPr rtl="1"/>
          <a:endParaRPr lang="fr-FR" b="0"/>
        </a:p>
      </dgm:t>
    </dgm:pt>
    <dgm:pt modelId="{CE2948B6-24F1-4B73-9359-CE090185B294}">
      <dgm:prSet phldrT="[Texte]"/>
      <dgm:spPr/>
      <dgm:t>
        <a:bodyPr/>
        <a:lstStyle/>
        <a:p>
          <a:pPr rtl="1"/>
          <a:endParaRPr lang="fr-FR" b="0" dirty="0"/>
        </a:p>
      </dgm:t>
    </dgm:pt>
    <dgm:pt modelId="{7C0B1C0D-53D2-43E9-9CB8-245A9805CF48}" type="parTrans" cxnId="{8CE52EC2-D985-4CF7-AF97-10FE013F7420}">
      <dgm:prSet/>
      <dgm:spPr/>
      <dgm:t>
        <a:bodyPr/>
        <a:lstStyle/>
        <a:p>
          <a:pPr rtl="1"/>
          <a:endParaRPr lang="fr-FR" b="0"/>
        </a:p>
      </dgm:t>
    </dgm:pt>
    <dgm:pt modelId="{8C24F2FF-1B03-4036-8199-ADBE12087EDA}" type="sibTrans" cxnId="{8CE52EC2-D985-4CF7-AF97-10FE013F7420}">
      <dgm:prSet/>
      <dgm:spPr/>
      <dgm:t>
        <a:bodyPr/>
        <a:lstStyle/>
        <a:p>
          <a:pPr rtl="1"/>
          <a:endParaRPr lang="fr-FR" b="0"/>
        </a:p>
      </dgm:t>
    </dgm:pt>
    <dgm:pt modelId="{67BF9773-9603-4816-96F0-AEA6D2E47918}">
      <dgm:prSet phldrT="[Texte]" custT="1"/>
      <dgm:spPr>
        <a:solidFill>
          <a:srgbClr val="17406D"/>
        </a:solidFill>
      </dgm:spPr>
      <dgm:t>
        <a:bodyPr/>
        <a:lstStyle/>
        <a:p>
          <a:pPr rtl="1"/>
          <a:endParaRPr lang="fr-FR" sz="2800" b="0" dirty="0">
            <a:solidFill>
              <a:schemeClr val="bg1"/>
            </a:solidFill>
            <a:cs typeface="+mn-cs"/>
          </a:endParaRPr>
        </a:p>
      </dgm:t>
    </dgm:pt>
    <dgm:pt modelId="{4A17A314-7F9F-401F-980B-6AC54B668F93}" type="parTrans" cxnId="{B65201A6-58CC-4B30-8C21-4D8BFD5DAD42}">
      <dgm:prSet/>
      <dgm:spPr/>
      <dgm:t>
        <a:bodyPr/>
        <a:lstStyle/>
        <a:p>
          <a:pPr rtl="1"/>
          <a:endParaRPr lang="fr-FR" b="0"/>
        </a:p>
      </dgm:t>
    </dgm:pt>
    <dgm:pt modelId="{3B03285D-593A-4113-B9AD-AD27F6E8D60E}" type="sibTrans" cxnId="{B65201A6-58CC-4B30-8C21-4D8BFD5DAD42}">
      <dgm:prSet/>
      <dgm:spPr/>
      <dgm:t>
        <a:bodyPr/>
        <a:lstStyle/>
        <a:p>
          <a:pPr rtl="1"/>
          <a:endParaRPr lang="fr-FR" b="0"/>
        </a:p>
      </dgm:t>
    </dgm:pt>
    <dgm:pt modelId="{9EED3E4D-922F-4FB5-BE3A-CFA616B5F9D2}">
      <dgm:prSet custT="1"/>
      <dgm:spPr>
        <a:solidFill>
          <a:srgbClr val="17406D"/>
        </a:solidFill>
      </dgm:spPr>
      <dgm:t>
        <a:bodyPr/>
        <a:lstStyle/>
        <a:p>
          <a:pPr rtl="1"/>
          <a:endParaRPr lang="fr-FR" sz="2800" b="0" dirty="0">
            <a:solidFill>
              <a:schemeClr val="bg1"/>
            </a:solidFill>
            <a:latin typeface="Calibri" panose="020F0502020204030204" pitchFamily="34" charset="0"/>
            <a:ea typeface="Calibri" panose="020F0502020204030204" pitchFamily="34" charset="0"/>
            <a:cs typeface="Arial" panose="020B0604020202020204" pitchFamily="34" charset="0"/>
          </a:endParaRPr>
        </a:p>
      </dgm:t>
    </dgm:pt>
    <dgm:pt modelId="{5C64E335-81FE-41C0-824C-34D2A302178F}" type="parTrans" cxnId="{29523950-6E55-43FA-A517-814BEF4C923C}">
      <dgm:prSet/>
      <dgm:spPr/>
      <dgm:t>
        <a:bodyPr/>
        <a:lstStyle/>
        <a:p>
          <a:endParaRPr lang="fr-FR" b="0"/>
        </a:p>
      </dgm:t>
    </dgm:pt>
    <dgm:pt modelId="{497D98CE-63CA-45FB-9CF4-F708E63078B2}" type="sibTrans" cxnId="{29523950-6E55-43FA-A517-814BEF4C923C}">
      <dgm:prSet/>
      <dgm:spPr/>
      <dgm:t>
        <a:bodyPr/>
        <a:lstStyle/>
        <a:p>
          <a:endParaRPr lang="fr-FR" b="0"/>
        </a:p>
      </dgm:t>
    </dgm:pt>
    <dgm:pt modelId="{4C139669-2B65-4BC0-A675-CF0A65D89AF8}">
      <dgm:prSet custT="1"/>
      <dgm:spPr>
        <a:solidFill>
          <a:srgbClr val="17406D"/>
        </a:solidFill>
      </dgm:spPr>
      <dgm:t>
        <a:bodyPr/>
        <a:lstStyle/>
        <a:p>
          <a:pPr rtl="1"/>
          <a:endParaRPr lang="fr-FR" sz="28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dgm:t>
    </dgm:pt>
    <dgm:pt modelId="{DF7BB1D9-26DD-4507-B132-BE6130E39E34}" type="parTrans" cxnId="{FF69DD28-1B37-4B98-872B-67A1D66EBC8E}">
      <dgm:prSet/>
      <dgm:spPr/>
      <dgm:t>
        <a:bodyPr/>
        <a:lstStyle/>
        <a:p>
          <a:endParaRPr lang="fr-FR" b="0"/>
        </a:p>
      </dgm:t>
    </dgm:pt>
    <dgm:pt modelId="{2B07EBEA-6973-4869-BD9D-14AD17539CB1}" type="sibTrans" cxnId="{FF69DD28-1B37-4B98-872B-67A1D66EBC8E}">
      <dgm:prSet/>
      <dgm:spPr/>
      <dgm:t>
        <a:bodyPr/>
        <a:lstStyle/>
        <a:p>
          <a:endParaRPr lang="fr-FR" b="0"/>
        </a:p>
      </dgm:t>
    </dgm:pt>
    <dgm:pt modelId="{526B138A-C6A2-46C3-A5E6-B4E6F0F45A3D}" type="pres">
      <dgm:prSet presAssocID="{F18CC262-F62B-4D51-B758-D990EDB6350B}" presName="Name0" presStyleCnt="0">
        <dgm:presLayoutVars>
          <dgm:chMax val="3"/>
          <dgm:chPref val="1"/>
          <dgm:dir val="rev"/>
          <dgm:animLvl val="lvl"/>
          <dgm:resizeHandles/>
        </dgm:presLayoutVars>
      </dgm:prSet>
      <dgm:spPr/>
      <dgm:t>
        <a:bodyPr/>
        <a:lstStyle/>
        <a:p>
          <a:endParaRPr lang="fr-FR"/>
        </a:p>
      </dgm:t>
    </dgm:pt>
    <dgm:pt modelId="{8BF5CBD0-9CAA-4FA4-9FE5-1105B703F9A7}" type="pres">
      <dgm:prSet presAssocID="{F18CC262-F62B-4D51-B758-D990EDB6350B}" presName="outerBox" presStyleCnt="0"/>
      <dgm:spPr/>
    </dgm:pt>
    <dgm:pt modelId="{57596F62-0F51-443D-BA6E-3054B7C906AE}" type="pres">
      <dgm:prSet presAssocID="{F18CC262-F62B-4D51-B758-D990EDB6350B}" presName="outerBoxParent" presStyleLbl="node1" presStyleIdx="0" presStyleCnt="3"/>
      <dgm:spPr/>
      <dgm:t>
        <a:bodyPr/>
        <a:lstStyle/>
        <a:p>
          <a:endParaRPr lang="fr-FR"/>
        </a:p>
      </dgm:t>
    </dgm:pt>
    <dgm:pt modelId="{6CCC5E61-7301-492B-9DD9-0EC6047064B9}" type="pres">
      <dgm:prSet presAssocID="{F18CC262-F62B-4D51-B758-D990EDB6350B}" presName="outerBoxChildren" presStyleCnt="0"/>
      <dgm:spPr/>
    </dgm:pt>
    <dgm:pt modelId="{23EC7F44-9ED7-4247-945E-3EA0D5E2E8C7}" type="pres">
      <dgm:prSet presAssocID="{F18CC262-F62B-4D51-B758-D990EDB6350B}" presName="middleBox" presStyleCnt="0"/>
      <dgm:spPr/>
    </dgm:pt>
    <dgm:pt modelId="{9E39EAE4-9DC3-430F-A04E-ED9AAA462EB4}" type="pres">
      <dgm:prSet presAssocID="{F18CC262-F62B-4D51-B758-D990EDB6350B}" presName="middleBoxParent" presStyleLbl="node1" presStyleIdx="1" presStyleCnt="3" custLinFactNeighborX="100" custLinFactNeighborY="-364"/>
      <dgm:spPr/>
      <dgm:t>
        <a:bodyPr/>
        <a:lstStyle/>
        <a:p>
          <a:endParaRPr lang="fr-FR"/>
        </a:p>
      </dgm:t>
    </dgm:pt>
    <dgm:pt modelId="{650EB2B0-4BF1-42A0-A0AD-D385FAC9618D}" type="pres">
      <dgm:prSet presAssocID="{F18CC262-F62B-4D51-B758-D990EDB6350B}" presName="middleBoxChildren" presStyleCnt="0"/>
      <dgm:spPr/>
    </dgm:pt>
    <dgm:pt modelId="{96CDB8AC-8215-47BF-B4BE-7C4F807D5718}" type="pres">
      <dgm:prSet presAssocID="{F18CC262-F62B-4D51-B758-D990EDB6350B}" presName="centerBox" presStyleCnt="0"/>
      <dgm:spPr/>
    </dgm:pt>
    <dgm:pt modelId="{C145C112-35A4-4984-B58A-0080E37801DD}" type="pres">
      <dgm:prSet presAssocID="{F18CC262-F62B-4D51-B758-D990EDB6350B}" presName="centerBoxParent" presStyleLbl="node1" presStyleIdx="2" presStyleCnt="3" custScaleY="96522" custLinFactNeighborX="106" custLinFactNeighborY="10670"/>
      <dgm:spPr/>
      <dgm:t>
        <a:bodyPr/>
        <a:lstStyle/>
        <a:p>
          <a:endParaRPr lang="fr-FR"/>
        </a:p>
      </dgm:t>
    </dgm:pt>
    <dgm:pt modelId="{DCD97BA4-8FC8-4434-82CA-8CBD5522E9EF}" type="pres">
      <dgm:prSet presAssocID="{F18CC262-F62B-4D51-B758-D990EDB6350B}" presName="centerBoxChildren" presStyleCnt="0"/>
      <dgm:spPr/>
    </dgm:pt>
    <dgm:pt modelId="{4ED66851-5F31-4F44-B92A-D0C7FBBEBA7E}" type="pres">
      <dgm:prSet presAssocID="{67BF9773-9603-4816-96F0-AEA6D2E47918}" presName="cChild" presStyleLbl="fgAcc1" presStyleIdx="0" presStyleCnt="3" custScaleX="21519" custScaleY="189318" custLinFactNeighborX="63345" custLinFactNeighborY="-4395">
        <dgm:presLayoutVars>
          <dgm:bulletEnabled val="1"/>
        </dgm:presLayoutVars>
      </dgm:prSet>
      <dgm:spPr/>
      <dgm:t>
        <a:bodyPr/>
        <a:lstStyle/>
        <a:p>
          <a:endParaRPr lang="fr-FR"/>
        </a:p>
      </dgm:t>
    </dgm:pt>
    <dgm:pt modelId="{D6237101-E4B5-4C94-A357-FE084B8276A4}" type="pres">
      <dgm:prSet presAssocID="{3B03285D-593A-4113-B9AD-AD27F6E8D60E}" presName="centerSibTrans" presStyleCnt="0"/>
      <dgm:spPr/>
    </dgm:pt>
    <dgm:pt modelId="{E07DCDA1-DD19-4833-8651-FF6A2E9770FD}" type="pres">
      <dgm:prSet presAssocID="{9EED3E4D-922F-4FB5-BE3A-CFA616B5F9D2}" presName="cChild" presStyleLbl="fgAcc1" presStyleIdx="1" presStyleCnt="3" custScaleX="21466" custScaleY="189318" custLinFactX="-6953" custLinFactNeighborX="-100000" custLinFactNeighborY="-10530">
        <dgm:presLayoutVars>
          <dgm:bulletEnabled val="1"/>
        </dgm:presLayoutVars>
      </dgm:prSet>
      <dgm:spPr/>
      <dgm:t>
        <a:bodyPr/>
        <a:lstStyle/>
        <a:p>
          <a:endParaRPr lang="fr-FR"/>
        </a:p>
      </dgm:t>
    </dgm:pt>
    <dgm:pt modelId="{F79BCC76-D477-4B6E-BFEB-45051882EC88}" type="pres">
      <dgm:prSet presAssocID="{497D98CE-63CA-45FB-9CF4-F708E63078B2}" presName="centerSibTrans" presStyleCnt="0"/>
      <dgm:spPr/>
    </dgm:pt>
    <dgm:pt modelId="{79A22A62-E233-4853-A786-0611B7CDD864}" type="pres">
      <dgm:prSet presAssocID="{4C139669-2B65-4BC0-A675-CF0A65D89AF8}" presName="cChild" presStyleLbl="fgAcc1" presStyleIdx="2" presStyleCnt="3" custScaleX="21335" custScaleY="189318" custLinFactX="-31146" custLinFactNeighborX="-100000" custLinFactNeighborY="-6665">
        <dgm:presLayoutVars>
          <dgm:bulletEnabled val="1"/>
        </dgm:presLayoutVars>
      </dgm:prSet>
      <dgm:spPr/>
      <dgm:t>
        <a:bodyPr/>
        <a:lstStyle/>
        <a:p>
          <a:endParaRPr lang="fr-FR"/>
        </a:p>
      </dgm:t>
    </dgm:pt>
  </dgm:ptLst>
  <dgm:cxnLst>
    <dgm:cxn modelId="{B27E0348-C836-40F6-ADD0-19B86E9EFBD5}" srcId="{F18CC262-F62B-4D51-B758-D990EDB6350B}" destId="{189DFF78-F4C6-4996-BE52-C86C7F227B80}" srcOrd="0" destOrd="0" parTransId="{FDF21754-B2E3-4B0A-BA76-7C055BE997E3}" sibTransId="{442F8378-F5CB-4F16-A21D-DB933A146F75}"/>
    <dgm:cxn modelId="{8570BFBC-EE89-408E-91B2-49684195ABB9}" type="presOf" srcId="{4C139669-2B65-4BC0-A675-CF0A65D89AF8}" destId="{79A22A62-E233-4853-A786-0611B7CDD864}" srcOrd="0" destOrd="0" presId="urn:microsoft.com/office/officeart/2005/8/layout/target2"/>
    <dgm:cxn modelId="{29523950-6E55-43FA-A517-814BEF4C923C}" srcId="{CE2948B6-24F1-4B73-9359-CE090185B294}" destId="{9EED3E4D-922F-4FB5-BE3A-CFA616B5F9D2}" srcOrd="1" destOrd="0" parTransId="{5C64E335-81FE-41C0-824C-34D2A302178F}" sibTransId="{497D98CE-63CA-45FB-9CF4-F708E63078B2}"/>
    <dgm:cxn modelId="{80AD3DA9-68FA-461E-B607-6F54CD524C04}" type="presOf" srcId="{CE2948B6-24F1-4B73-9359-CE090185B294}" destId="{C145C112-35A4-4984-B58A-0080E37801DD}" srcOrd="0" destOrd="0" presId="urn:microsoft.com/office/officeart/2005/8/layout/target2"/>
    <dgm:cxn modelId="{DFD12A92-0EA2-47F9-8F73-26063385A390}" srcId="{F18CC262-F62B-4D51-B758-D990EDB6350B}" destId="{452B5384-4FA5-48FD-95B7-8FBF43411BF8}" srcOrd="1" destOrd="0" parTransId="{8D7FC3B0-8DA3-4575-9280-A1BA9E244B2B}" sibTransId="{5605250B-9B3A-495F-BC31-56A4E7B1B0A5}"/>
    <dgm:cxn modelId="{B65201A6-58CC-4B30-8C21-4D8BFD5DAD42}" srcId="{CE2948B6-24F1-4B73-9359-CE090185B294}" destId="{67BF9773-9603-4816-96F0-AEA6D2E47918}" srcOrd="0" destOrd="0" parTransId="{4A17A314-7F9F-401F-980B-6AC54B668F93}" sibTransId="{3B03285D-593A-4113-B9AD-AD27F6E8D60E}"/>
    <dgm:cxn modelId="{8CE52EC2-D985-4CF7-AF97-10FE013F7420}" srcId="{F18CC262-F62B-4D51-B758-D990EDB6350B}" destId="{CE2948B6-24F1-4B73-9359-CE090185B294}" srcOrd="2" destOrd="0" parTransId="{7C0B1C0D-53D2-43E9-9CB8-245A9805CF48}" sibTransId="{8C24F2FF-1B03-4036-8199-ADBE12087EDA}"/>
    <dgm:cxn modelId="{9649FC97-95AA-402C-A1FB-1D15C9C462D4}" type="presOf" srcId="{452B5384-4FA5-48FD-95B7-8FBF43411BF8}" destId="{9E39EAE4-9DC3-430F-A04E-ED9AAA462EB4}" srcOrd="0" destOrd="0" presId="urn:microsoft.com/office/officeart/2005/8/layout/target2"/>
    <dgm:cxn modelId="{8CCAE5C7-B81A-4BB9-8807-C3C8C4146C0B}" type="presOf" srcId="{189DFF78-F4C6-4996-BE52-C86C7F227B80}" destId="{57596F62-0F51-443D-BA6E-3054B7C906AE}" srcOrd="0" destOrd="0" presId="urn:microsoft.com/office/officeart/2005/8/layout/target2"/>
    <dgm:cxn modelId="{DD8A7513-90F0-4F96-BDED-CBADDAA7CB9F}" type="presOf" srcId="{9EED3E4D-922F-4FB5-BE3A-CFA616B5F9D2}" destId="{E07DCDA1-DD19-4833-8651-FF6A2E9770FD}" srcOrd="0" destOrd="0" presId="urn:microsoft.com/office/officeart/2005/8/layout/target2"/>
    <dgm:cxn modelId="{9983CAE8-C98A-4021-A381-9D94D2C4D696}" type="presOf" srcId="{F18CC262-F62B-4D51-B758-D990EDB6350B}" destId="{526B138A-C6A2-46C3-A5E6-B4E6F0F45A3D}" srcOrd="0" destOrd="0" presId="urn:microsoft.com/office/officeart/2005/8/layout/target2"/>
    <dgm:cxn modelId="{811ECE9A-BDE9-4AA9-AFB7-FDEEDB8D1235}" type="presOf" srcId="{67BF9773-9603-4816-96F0-AEA6D2E47918}" destId="{4ED66851-5F31-4F44-B92A-D0C7FBBEBA7E}" srcOrd="0" destOrd="0" presId="urn:microsoft.com/office/officeart/2005/8/layout/target2"/>
    <dgm:cxn modelId="{FF69DD28-1B37-4B98-872B-67A1D66EBC8E}" srcId="{CE2948B6-24F1-4B73-9359-CE090185B294}" destId="{4C139669-2B65-4BC0-A675-CF0A65D89AF8}" srcOrd="2" destOrd="0" parTransId="{DF7BB1D9-26DD-4507-B132-BE6130E39E34}" sibTransId="{2B07EBEA-6973-4869-BD9D-14AD17539CB1}"/>
    <dgm:cxn modelId="{DFC50CCF-14B9-4220-9853-8FED3C003AD1}" type="presParOf" srcId="{526B138A-C6A2-46C3-A5E6-B4E6F0F45A3D}" destId="{8BF5CBD0-9CAA-4FA4-9FE5-1105B703F9A7}" srcOrd="0" destOrd="0" presId="urn:microsoft.com/office/officeart/2005/8/layout/target2"/>
    <dgm:cxn modelId="{78B18039-48FE-499A-97FD-B59679EF4195}" type="presParOf" srcId="{8BF5CBD0-9CAA-4FA4-9FE5-1105B703F9A7}" destId="{57596F62-0F51-443D-BA6E-3054B7C906AE}" srcOrd="0" destOrd="0" presId="urn:microsoft.com/office/officeart/2005/8/layout/target2"/>
    <dgm:cxn modelId="{664C5D53-1DDD-47F5-8DAA-62326494D9D2}" type="presParOf" srcId="{8BF5CBD0-9CAA-4FA4-9FE5-1105B703F9A7}" destId="{6CCC5E61-7301-492B-9DD9-0EC6047064B9}" srcOrd="1" destOrd="0" presId="urn:microsoft.com/office/officeart/2005/8/layout/target2"/>
    <dgm:cxn modelId="{25B47F4A-958D-401F-BEA1-8569837F4844}" type="presParOf" srcId="{526B138A-C6A2-46C3-A5E6-B4E6F0F45A3D}" destId="{23EC7F44-9ED7-4247-945E-3EA0D5E2E8C7}" srcOrd="1" destOrd="0" presId="urn:microsoft.com/office/officeart/2005/8/layout/target2"/>
    <dgm:cxn modelId="{AF1429F7-7F80-4335-80DF-267DB447F20D}" type="presParOf" srcId="{23EC7F44-9ED7-4247-945E-3EA0D5E2E8C7}" destId="{9E39EAE4-9DC3-430F-A04E-ED9AAA462EB4}" srcOrd="0" destOrd="0" presId="urn:microsoft.com/office/officeart/2005/8/layout/target2"/>
    <dgm:cxn modelId="{8E02AEBC-B9E6-47DE-87CA-1499B0475E47}" type="presParOf" srcId="{23EC7F44-9ED7-4247-945E-3EA0D5E2E8C7}" destId="{650EB2B0-4BF1-42A0-A0AD-D385FAC9618D}" srcOrd="1" destOrd="0" presId="urn:microsoft.com/office/officeart/2005/8/layout/target2"/>
    <dgm:cxn modelId="{26BEDD5F-E98D-4B95-B525-EABE9978F613}" type="presParOf" srcId="{526B138A-C6A2-46C3-A5E6-B4E6F0F45A3D}" destId="{96CDB8AC-8215-47BF-B4BE-7C4F807D5718}" srcOrd="2" destOrd="0" presId="urn:microsoft.com/office/officeart/2005/8/layout/target2"/>
    <dgm:cxn modelId="{FA209C25-B071-48D5-ABD1-C71AFBA4AD2B}" type="presParOf" srcId="{96CDB8AC-8215-47BF-B4BE-7C4F807D5718}" destId="{C145C112-35A4-4984-B58A-0080E37801DD}" srcOrd="0" destOrd="0" presId="urn:microsoft.com/office/officeart/2005/8/layout/target2"/>
    <dgm:cxn modelId="{EDA58EF9-C9C3-47D6-BC78-B998C096D960}" type="presParOf" srcId="{96CDB8AC-8215-47BF-B4BE-7C4F807D5718}" destId="{DCD97BA4-8FC8-4434-82CA-8CBD5522E9EF}" srcOrd="1" destOrd="0" presId="urn:microsoft.com/office/officeart/2005/8/layout/target2"/>
    <dgm:cxn modelId="{B872F686-02C3-49B9-AD6B-6D31FFE3CCE1}" type="presParOf" srcId="{DCD97BA4-8FC8-4434-82CA-8CBD5522E9EF}" destId="{4ED66851-5F31-4F44-B92A-D0C7FBBEBA7E}" srcOrd="0" destOrd="0" presId="urn:microsoft.com/office/officeart/2005/8/layout/target2"/>
    <dgm:cxn modelId="{A72942CE-E169-4869-8099-A640845938FC}" type="presParOf" srcId="{DCD97BA4-8FC8-4434-82CA-8CBD5522E9EF}" destId="{D6237101-E4B5-4C94-A357-FE084B8276A4}" srcOrd="1" destOrd="0" presId="urn:microsoft.com/office/officeart/2005/8/layout/target2"/>
    <dgm:cxn modelId="{6F5F03CF-AF25-4F05-B957-24BDF2BCE13B}" type="presParOf" srcId="{DCD97BA4-8FC8-4434-82CA-8CBD5522E9EF}" destId="{E07DCDA1-DD19-4833-8651-FF6A2E9770FD}" srcOrd="2" destOrd="0" presId="urn:microsoft.com/office/officeart/2005/8/layout/target2"/>
    <dgm:cxn modelId="{EF5B0F86-E46B-4CFC-8C43-BE73D4F853A0}" type="presParOf" srcId="{DCD97BA4-8FC8-4434-82CA-8CBD5522E9EF}" destId="{F79BCC76-D477-4B6E-BFEB-45051882EC88}" srcOrd="3" destOrd="0" presId="urn:microsoft.com/office/officeart/2005/8/layout/target2"/>
    <dgm:cxn modelId="{4FEE60D4-05A5-499E-955B-0046177DEFA2}" type="presParOf" srcId="{DCD97BA4-8FC8-4434-82CA-8CBD5522E9EF}" destId="{79A22A62-E233-4853-A786-0611B7CDD864}" srcOrd="4"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ED14C-B3DE-4CC8-8C17-4C87FC97C8AA}">
      <dsp:nvSpPr>
        <dsp:cNvPr id="0" name=""/>
        <dsp:cNvSpPr/>
      </dsp:nvSpPr>
      <dsp:spPr>
        <a:xfrm rot="16200000">
          <a:off x="1219896" y="-1163824"/>
          <a:ext cx="3134278" cy="5558286"/>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just" defTabSz="889000" rtl="1">
            <a:lnSpc>
              <a:spcPct val="100000"/>
            </a:lnSpc>
            <a:spcBef>
              <a:spcPct val="0"/>
            </a:spcBef>
            <a:spcAft>
              <a:spcPts val="0"/>
            </a:spcAft>
          </a:pPr>
          <a:endParaRPr lang="ar-MA" sz="2800" b="1" kern="1200" dirty="0" smtClean="0">
            <a:solidFill>
              <a:schemeClr val="bg1"/>
            </a:solidFill>
            <a:cs typeface="+mj-cs"/>
          </a:endParaRPr>
        </a:p>
        <a:p>
          <a:pPr lvl="0" algn="just" defTabSz="889000" rtl="1">
            <a:lnSpc>
              <a:spcPct val="100000"/>
            </a:lnSpc>
            <a:spcBef>
              <a:spcPct val="0"/>
            </a:spcBef>
            <a:spcAft>
              <a:spcPts val="0"/>
            </a:spcAft>
          </a:pPr>
          <a:endParaRPr lang="ar-MA" sz="2800" b="1" kern="1200" dirty="0" smtClean="0">
            <a:solidFill>
              <a:schemeClr val="bg1"/>
            </a:solidFill>
            <a:cs typeface="+mj-cs"/>
          </a:endParaRPr>
        </a:p>
        <a:p>
          <a:pPr lvl="0" algn="just" defTabSz="889000" rtl="1">
            <a:lnSpc>
              <a:spcPct val="100000"/>
            </a:lnSpc>
            <a:spcBef>
              <a:spcPct val="0"/>
            </a:spcBef>
            <a:spcAft>
              <a:spcPts val="0"/>
            </a:spcAft>
          </a:pPr>
          <a:endParaRPr lang="fr-FR" sz="2800" b="1" kern="1200" dirty="0" smtClean="0">
            <a:solidFill>
              <a:schemeClr val="bg1"/>
            </a:solidFill>
            <a:cs typeface="+mj-cs"/>
          </a:endParaRPr>
        </a:p>
        <a:p>
          <a:pPr lvl="0" algn="just" defTabSz="889000" rtl="1">
            <a:lnSpc>
              <a:spcPct val="100000"/>
            </a:lnSpc>
            <a:spcBef>
              <a:spcPct val="0"/>
            </a:spcBef>
            <a:spcAft>
              <a:spcPts val="0"/>
            </a:spcAft>
          </a:pPr>
          <a:endParaRPr lang="ar-MA" sz="2800" b="1" kern="1200" dirty="0" smtClean="0">
            <a:solidFill>
              <a:schemeClr val="bg1"/>
            </a:solidFill>
            <a:cs typeface="+mj-cs"/>
          </a:endParaRPr>
        </a:p>
        <a:p>
          <a:pPr lvl="0" algn="just" defTabSz="889000" rtl="1">
            <a:lnSpc>
              <a:spcPct val="100000"/>
            </a:lnSpc>
            <a:spcBef>
              <a:spcPct val="0"/>
            </a:spcBef>
            <a:spcAft>
              <a:spcPts val="0"/>
            </a:spcAft>
          </a:pPr>
          <a:r>
            <a:rPr lang="ar-MA" sz="2800" b="1" kern="1200" dirty="0" smtClean="0">
              <a:solidFill>
                <a:schemeClr val="bg1"/>
              </a:solidFill>
              <a:cs typeface="+mj-cs"/>
            </a:rPr>
            <a:t>-  </a:t>
          </a:r>
          <a:r>
            <a:rPr lang="ar-MA" sz="2800" b="1" kern="1200" dirty="0" smtClean="0">
              <a:solidFill>
                <a:schemeClr val="bg1"/>
              </a:solidFill>
              <a:latin typeface="Times New Roman" panose="02020603050405020304" pitchFamily="18" charset="0"/>
              <a:cs typeface="+mj-cs"/>
            </a:rPr>
            <a:t>غياب رؤية شاملة للتحول الرقمي </a:t>
          </a:r>
          <a:endParaRPr lang="fr-FR" sz="2800" b="1" kern="1200" dirty="0" smtClean="0">
            <a:solidFill>
              <a:schemeClr val="bg1"/>
            </a:solidFill>
            <a:latin typeface="Times New Roman" panose="02020603050405020304" pitchFamily="18" charset="0"/>
            <a:cs typeface="+mj-cs"/>
          </a:endParaRPr>
        </a:p>
        <a:p>
          <a:pPr marL="0" marR="0" lvl="0" indent="0" algn="just" defTabSz="914400" rtl="1" eaLnBrk="1" fontAlgn="auto" latinLnBrk="0" hangingPunct="1">
            <a:lnSpc>
              <a:spcPct val="100000"/>
            </a:lnSpc>
            <a:spcBef>
              <a:spcPct val="0"/>
            </a:spcBef>
            <a:spcAft>
              <a:spcPts val="0"/>
            </a:spcAft>
            <a:buClrTx/>
            <a:buSzTx/>
            <a:buFontTx/>
            <a:buNone/>
            <a:tabLst/>
            <a:defRPr/>
          </a:pPr>
          <a:r>
            <a:rPr lang="ar-MA" sz="2800" b="1" kern="1200" dirty="0" smtClean="0">
              <a:solidFill>
                <a:schemeClr val="bg1"/>
              </a:solidFill>
              <a:latin typeface="Times New Roman" panose="02020603050405020304" pitchFamily="18" charset="0"/>
              <a:cs typeface="+mj-cs"/>
            </a:rPr>
            <a:t>-  غياب الإطار القانوني والتنظيمي</a:t>
          </a:r>
        </a:p>
        <a:p>
          <a:pPr marL="0" marR="0" lvl="0" indent="0" algn="just" defTabSz="914400" rtl="1" eaLnBrk="1" fontAlgn="auto" latinLnBrk="0" hangingPunct="1">
            <a:lnSpc>
              <a:spcPct val="100000"/>
            </a:lnSpc>
            <a:spcBef>
              <a:spcPct val="0"/>
            </a:spcBef>
            <a:spcAft>
              <a:spcPts val="0"/>
            </a:spcAft>
            <a:buClrTx/>
            <a:buSzTx/>
            <a:buFontTx/>
            <a:buNone/>
            <a:tabLst/>
            <a:defRPr/>
          </a:pPr>
          <a:r>
            <a:rPr lang="ar-MA" sz="2800" b="1" kern="1200" dirty="0" smtClean="0">
              <a:solidFill>
                <a:schemeClr val="bg1"/>
              </a:solidFill>
              <a:latin typeface="Times New Roman" panose="02020603050405020304" pitchFamily="18" charset="0"/>
              <a:cs typeface="+mj-cs"/>
            </a:rPr>
            <a:t>-  ضعف انخراط بعض الفاعلين</a:t>
          </a:r>
          <a:endParaRPr lang="fr-FR" sz="2800" b="1" kern="1200" dirty="0" smtClean="0">
            <a:solidFill>
              <a:schemeClr val="bg1"/>
            </a:solidFill>
            <a:latin typeface="Times New Roman" panose="02020603050405020304" pitchFamily="18" charset="0"/>
            <a:cs typeface="+mj-cs"/>
          </a:endParaRPr>
        </a:p>
        <a:p>
          <a:pPr marL="0" marR="0" lvl="0" indent="0" algn="just" defTabSz="889000" rtl="1" eaLnBrk="1" fontAlgn="auto" latinLnBrk="0" hangingPunct="1">
            <a:lnSpc>
              <a:spcPct val="100000"/>
            </a:lnSpc>
            <a:spcBef>
              <a:spcPct val="0"/>
            </a:spcBef>
            <a:spcAft>
              <a:spcPts val="0"/>
            </a:spcAft>
            <a:buClrTx/>
            <a:buSzTx/>
            <a:buFontTx/>
            <a:buNone/>
            <a:tabLst/>
            <a:defRPr/>
          </a:pPr>
          <a:r>
            <a:rPr lang="ar-MA" sz="2800" b="1" kern="1200" dirty="0" smtClean="0">
              <a:solidFill>
                <a:schemeClr val="bg1"/>
              </a:solidFill>
              <a:latin typeface="Times New Roman" panose="02020603050405020304" pitchFamily="18" charset="0"/>
              <a:cs typeface="+mj-cs"/>
            </a:rPr>
            <a:t>-  عدم جاهزية بعض المساطر للتحول الرقمي</a:t>
          </a:r>
        </a:p>
        <a:p>
          <a:pPr marL="0" marR="0" lvl="0" indent="0" algn="just" defTabSz="889000" rtl="1" eaLnBrk="1" fontAlgn="auto" latinLnBrk="0" hangingPunct="1">
            <a:lnSpc>
              <a:spcPct val="100000"/>
            </a:lnSpc>
            <a:spcBef>
              <a:spcPct val="0"/>
            </a:spcBef>
            <a:spcAft>
              <a:spcPts val="0"/>
            </a:spcAft>
            <a:buClrTx/>
            <a:buSzTx/>
            <a:buFontTx/>
            <a:buNone/>
            <a:tabLst/>
            <a:defRPr/>
          </a:pPr>
          <a:r>
            <a:rPr lang="ar-MA" sz="2800" b="1" kern="1200" dirty="0" smtClean="0">
              <a:solidFill>
                <a:schemeClr val="bg1"/>
              </a:solidFill>
              <a:latin typeface="Times New Roman" panose="02020603050405020304" pitchFamily="18" charset="0"/>
              <a:cs typeface="+mj-cs"/>
            </a:rPr>
            <a:t>-  هيكلة إدارية غير ملائمة</a:t>
          </a:r>
          <a:endParaRPr lang="fr-FR" sz="2800" b="1" kern="1200" dirty="0" smtClean="0">
            <a:solidFill>
              <a:schemeClr val="bg1"/>
            </a:solidFill>
            <a:latin typeface="Times New Roman" panose="02020603050405020304" pitchFamily="18" charset="0"/>
            <a:cs typeface="+mj-cs"/>
          </a:endParaRPr>
        </a:p>
        <a:p>
          <a:pPr lvl="0" algn="just" defTabSz="889000" rtl="1">
            <a:lnSpc>
              <a:spcPct val="100000"/>
            </a:lnSpc>
            <a:spcBef>
              <a:spcPct val="0"/>
            </a:spcBef>
            <a:spcAft>
              <a:spcPts val="0"/>
            </a:spcAft>
          </a:pPr>
          <a:endParaRPr lang="ar-MA" sz="2800" b="1" kern="1200" dirty="0" smtClean="0">
            <a:solidFill>
              <a:schemeClr val="bg1"/>
            </a:solidFill>
            <a:latin typeface="Times New Roman" panose="02020603050405020304" pitchFamily="18" charset="0"/>
            <a:cs typeface="+mj-cs"/>
          </a:endParaRPr>
        </a:p>
      </dsp:txBody>
      <dsp:txXfrm rot="5400000">
        <a:off x="7892" y="48181"/>
        <a:ext cx="5558286" cy="2350708"/>
      </dsp:txXfrm>
    </dsp:sp>
    <dsp:sp modelId="{D0B453E6-D8BD-48C1-A3D2-8AEC5A8CE8CF}">
      <dsp:nvSpPr>
        <dsp:cNvPr id="0" name=""/>
        <dsp:cNvSpPr/>
      </dsp:nvSpPr>
      <dsp:spPr>
        <a:xfrm>
          <a:off x="5558286" y="48241"/>
          <a:ext cx="5558286" cy="3157201"/>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just" defTabSz="1244600" rtl="1">
            <a:lnSpc>
              <a:spcPct val="100000"/>
            </a:lnSpc>
            <a:spcBef>
              <a:spcPct val="0"/>
            </a:spcBef>
            <a:spcAft>
              <a:spcPts val="0"/>
            </a:spcAft>
          </a:pPr>
          <a:endParaRPr lang="ar-MA" sz="2800" b="1" kern="1200" dirty="0" smtClean="0">
            <a:solidFill>
              <a:schemeClr val="bg1"/>
            </a:solidFill>
            <a:cs typeface="+mj-cs"/>
          </a:endParaRPr>
        </a:p>
        <a:p>
          <a:pPr lvl="0" algn="just" defTabSz="1244600" rtl="1">
            <a:lnSpc>
              <a:spcPct val="100000"/>
            </a:lnSpc>
            <a:spcBef>
              <a:spcPct val="0"/>
            </a:spcBef>
            <a:spcAft>
              <a:spcPts val="0"/>
            </a:spcAft>
          </a:pPr>
          <a:endParaRPr lang="ar-MA" sz="2800" b="1" kern="1200" dirty="0" smtClean="0">
            <a:solidFill>
              <a:schemeClr val="bg1"/>
            </a:solidFill>
            <a:cs typeface="+mj-cs"/>
          </a:endParaRPr>
        </a:p>
        <a:p>
          <a:pPr lvl="0" algn="just" defTabSz="1244600" rtl="1">
            <a:lnSpc>
              <a:spcPct val="100000"/>
            </a:lnSpc>
            <a:spcBef>
              <a:spcPct val="0"/>
            </a:spcBef>
            <a:spcAft>
              <a:spcPts val="0"/>
            </a:spcAft>
          </a:pPr>
          <a:endParaRPr lang="ar-MA" sz="2800" b="1" kern="1200" dirty="0" smtClean="0">
            <a:solidFill>
              <a:schemeClr val="bg1"/>
            </a:solidFill>
            <a:cs typeface="+mj-cs"/>
          </a:endParaRPr>
        </a:p>
        <a:p>
          <a:pPr lvl="0" algn="just" defTabSz="1244600" rtl="1">
            <a:lnSpc>
              <a:spcPct val="100000"/>
            </a:lnSpc>
            <a:spcBef>
              <a:spcPct val="0"/>
            </a:spcBef>
            <a:spcAft>
              <a:spcPts val="0"/>
            </a:spcAft>
          </a:pPr>
          <a:endParaRPr lang="ar-MA" sz="2800" b="1" kern="1200" dirty="0" smtClean="0">
            <a:solidFill>
              <a:schemeClr val="bg1"/>
            </a:solidFill>
            <a:cs typeface="+mj-cs"/>
          </a:endParaRPr>
        </a:p>
        <a:p>
          <a:pPr lvl="0" algn="just" defTabSz="1244600" rtl="1">
            <a:lnSpc>
              <a:spcPct val="100000"/>
            </a:lnSpc>
            <a:spcBef>
              <a:spcPct val="0"/>
            </a:spcBef>
            <a:spcAft>
              <a:spcPts val="0"/>
            </a:spcAft>
          </a:pPr>
          <a:endParaRPr lang="ar-MA" sz="2800" b="1" kern="1200" dirty="0" smtClean="0">
            <a:solidFill>
              <a:schemeClr val="bg1"/>
            </a:solidFill>
            <a:cs typeface="+mj-cs"/>
          </a:endParaRPr>
        </a:p>
        <a:p>
          <a:pPr lvl="0" algn="just" defTabSz="1244600" rtl="1">
            <a:lnSpc>
              <a:spcPct val="100000"/>
            </a:lnSpc>
            <a:spcBef>
              <a:spcPct val="0"/>
            </a:spcBef>
            <a:spcAft>
              <a:spcPts val="0"/>
            </a:spcAft>
          </a:pPr>
          <a:r>
            <a:rPr lang="ar-MA" sz="2800" b="1" kern="1200" dirty="0" smtClean="0">
              <a:solidFill>
                <a:schemeClr val="bg1"/>
              </a:solidFill>
              <a:cs typeface="+mj-cs"/>
            </a:rPr>
            <a:t>-  وسائل معلوماتية</a:t>
          </a:r>
          <a:r>
            <a:rPr lang="fr-FR" sz="2800" b="1" kern="1200" dirty="0" smtClean="0">
              <a:solidFill>
                <a:schemeClr val="bg1"/>
              </a:solidFill>
              <a:cs typeface="+mj-cs"/>
            </a:rPr>
            <a:t> </a:t>
          </a:r>
          <a:r>
            <a:rPr lang="ar-MA" sz="2800" b="1" kern="1200" dirty="0" smtClean="0">
              <a:solidFill>
                <a:schemeClr val="bg1"/>
              </a:solidFill>
              <a:cs typeface="+mj-cs"/>
            </a:rPr>
            <a:t>معممة في المحاكم</a:t>
          </a:r>
        </a:p>
        <a:p>
          <a:pPr lvl="0" algn="just" defTabSz="1244600" rtl="1">
            <a:lnSpc>
              <a:spcPct val="100000"/>
            </a:lnSpc>
            <a:spcBef>
              <a:spcPct val="0"/>
            </a:spcBef>
            <a:spcAft>
              <a:spcPts val="0"/>
            </a:spcAft>
          </a:pPr>
          <a:r>
            <a:rPr lang="ar-MA" sz="2800" b="1" kern="1200" dirty="0" smtClean="0">
              <a:solidFill>
                <a:schemeClr val="bg1"/>
              </a:solidFill>
              <a:cs typeface="+mj-cs"/>
            </a:rPr>
            <a:t>- تجارب خدماتية </a:t>
          </a:r>
          <a:r>
            <a:rPr lang="ar-MA" sz="2800" b="1" kern="1200" dirty="0" err="1" smtClean="0">
              <a:solidFill>
                <a:schemeClr val="bg1"/>
              </a:solidFill>
              <a:cs typeface="+mj-cs"/>
            </a:rPr>
            <a:t>مرقمنة</a:t>
          </a:r>
          <a:r>
            <a:rPr lang="ar-MA" sz="2800" b="1" kern="1200" dirty="0" smtClean="0">
              <a:solidFill>
                <a:schemeClr val="bg1"/>
              </a:solidFill>
              <a:cs typeface="+mj-cs"/>
            </a:rPr>
            <a:t> واعدة </a:t>
          </a:r>
          <a:endParaRPr lang="fr-FR" sz="2800" b="1" kern="1200" dirty="0" smtClean="0">
            <a:solidFill>
              <a:schemeClr val="bg1"/>
            </a:solidFill>
            <a:cs typeface="+mj-cs"/>
          </a:endParaRPr>
        </a:p>
        <a:p>
          <a:pPr lvl="0" algn="just" defTabSz="1244600" rtl="1">
            <a:lnSpc>
              <a:spcPct val="100000"/>
            </a:lnSpc>
            <a:spcBef>
              <a:spcPct val="0"/>
            </a:spcBef>
            <a:spcAft>
              <a:spcPts val="0"/>
            </a:spcAft>
          </a:pPr>
          <a:r>
            <a:rPr lang="ar-MA" sz="2800" b="1" kern="1200" dirty="0" smtClean="0">
              <a:solidFill>
                <a:schemeClr val="bg1"/>
              </a:solidFill>
              <a:cs typeface="+mj-cs"/>
            </a:rPr>
            <a:t>- </a:t>
          </a:r>
          <a:r>
            <a:rPr lang="ar-MA" sz="2800" b="1" u="none" strike="noStrike" kern="1200" dirty="0" smtClean="0">
              <a:solidFill>
                <a:schemeClr val="bg1"/>
              </a:solidFill>
              <a:cs typeface="+mj-cs"/>
            </a:rPr>
            <a:t>تطبيقات برمجية متوفرة</a:t>
          </a:r>
        </a:p>
        <a:p>
          <a:pPr lvl="0" algn="just" defTabSz="1244600" rtl="1">
            <a:lnSpc>
              <a:spcPct val="100000"/>
            </a:lnSpc>
            <a:spcBef>
              <a:spcPct val="0"/>
            </a:spcBef>
            <a:spcAft>
              <a:spcPts val="0"/>
            </a:spcAft>
          </a:pPr>
          <a:r>
            <a:rPr lang="ar-MA" sz="2800" b="1" u="none" strike="noStrike" kern="1200" dirty="0" smtClean="0">
              <a:solidFill>
                <a:schemeClr val="bg1"/>
              </a:solidFill>
              <a:cs typeface="+mj-cs"/>
            </a:rPr>
            <a:t>- تفاعل</a:t>
          </a:r>
          <a:r>
            <a:rPr lang="fr-FR" sz="2800" b="1" u="none" strike="noStrike" kern="1200" dirty="0" smtClean="0">
              <a:solidFill>
                <a:schemeClr val="bg1"/>
              </a:solidFill>
              <a:cs typeface="+mj-cs"/>
            </a:rPr>
            <a:t> </a:t>
          </a:r>
          <a:r>
            <a:rPr lang="ar-MA" sz="2800" b="1" u="none" strike="noStrike" kern="1200" dirty="0" smtClean="0">
              <a:solidFill>
                <a:schemeClr val="bg1"/>
              </a:solidFill>
              <a:cs typeface="+mj-cs"/>
            </a:rPr>
            <a:t>ايجابي للمستخدمين</a:t>
          </a:r>
        </a:p>
        <a:p>
          <a:pPr lvl="0" algn="just" defTabSz="1244600" rtl="1">
            <a:lnSpc>
              <a:spcPct val="100000"/>
            </a:lnSpc>
            <a:spcBef>
              <a:spcPct val="0"/>
            </a:spcBef>
            <a:spcAft>
              <a:spcPts val="0"/>
            </a:spcAft>
          </a:pPr>
          <a:r>
            <a:rPr lang="ar-MA" sz="2800" b="1" u="none" strike="noStrike" kern="1200" dirty="0" smtClean="0">
              <a:solidFill>
                <a:schemeClr val="bg1"/>
              </a:solidFill>
              <a:cs typeface="+mj-cs"/>
            </a:rPr>
            <a:t>- موارد بشرية كف</a:t>
          </a:r>
          <a:r>
            <a:rPr lang="ar-EG" sz="2800" b="1" u="none" strike="noStrike" kern="1200" dirty="0" smtClean="0">
              <a:solidFill>
                <a:schemeClr val="bg1"/>
              </a:solidFill>
              <a:cs typeface="+mj-cs"/>
            </a:rPr>
            <a:t>ؤ</a:t>
          </a:r>
          <a:r>
            <a:rPr lang="ar-MA" sz="2800" b="1" u="none" strike="noStrike" kern="1200" dirty="0" smtClean="0">
              <a:solidFill>
                <a:schemeClr val="bg1"/>
              </a:solidFill>
              <a:cs typeface="+mj-cs"/>
            </a:rPr>
            <a:t>ة</a:t>
          </a:r>
          <a:endParaRPr lang="fr-FR" sz="2800" b="1" u="none" strike="noStrike" kern="1200" dirty="0" smtClean="0">
            <a:solidFill>
              <a:schemeClr val="bg1"/>
            </a:solidFill>
            <a:cs typeface="+mj-cs"/>
          </a:endParaRPr>
        </a:p>
        <a:p>
          <a:pPr lvl="0" algn="just" defTabSz="1244600" rtl="1">
            <a:lnSpc>
              <a:spcPct val="100000"/>
            </a:lnSpc>
            <a:spcBef>
              <a:spcPct val="0"/>
            </a:spcBef>
            <a:spcAft>
              <a:spcPts val="0"/>
            </a:spcAft>
          </a:pPr>
          <a:endParaRPr lang="fr-FR" sz="2800" b="1" u="none" strike="noStrike" kern="1200" dirty="0" smtClean="0">
            <a:solidFill>
              <a:schemeClr val="bg1"/>
            </a:solidFill>
            <a:cs typeface="+mj-cs"/>
          </a:endParaRPr>
        </a:p>
        <a:p>
          <a:pPr lvl="0" algn="just" defTabSz="1244600" rtl="1">
            <a:lnSpc>
              <a:spcPct val="100000"/>
            </a:lnSpc>
            <a:spcBef>
              <a:spcPct val="0"/>
            </a:spcBef>
            <a:spcAft>
              <a:spcPts val="0"/>
            </a:spcAft>
          </a:pPr>
          <a:endParaRPr lang="fr-FR" sz="2800" kern="1200" dirty="0">
            <a:cs typeface="+mj-cs"/>
          </a:endParaRPr>
        </a:p>
      </dsp:txBody>
      <dsp:txXfrm>
        <a:off x="5673877" y="163832"/>
        <a:ext cx="5327104" cy="2136718"/>
      </dsp:txXfrm>
    </dsp:sp>
    <dsp:sp modelId="{8BB7007B-0369-4CBC-AE04-E442CB6DE4B7}">
      <dsp:nvSpPr>
        <dsp:cNvPr id="0" name=""/>
        <dsp:cNvSpPr/>
      </dsp:nvSpPr>
      <dsp:spPr>
        <a:xfrm rot="10800000">
          <a:off x="0" y="3246066"/>
          <a:ext cx="5558286" cy="2679235"/>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r" defTabSz="1244600">
            <a:lnSpc>
              <a:spcPct val="100000"/>
            </a:lnSpc>
            <a:spcBef>
              <a:spcPct val="0"/>
            </a:spcBef>
            <a:spcAft>
              <a:spcPct val="35000"/>
            </a:spcAft>
          </a:pPr>
          <a:r>
            <a:rPr lang="ar-MA" sz="2800" b="1" kern="1200" dirty="0" smtClean="0">
              <a:solidFill>
                <a:schemeClr val="bg1"/>
              </a:solidFill>
              <a:cs typeface="+mj-cs"/>
            </a:rPr>
            <a:t>- بطء مسطرة التشريع</a:t>
          </a:r>
        </a:p>
        <a:p>
          <a:pPr lvl="0" algn="r" defTabSz="1244600">
            <a:lnSpc>
              <a:spcPct val="100000"/>
            </a:lnSpc>
            <a:spcBef>
              <a:spcPct val="0"/>
            </a:spcBef>
            <a:spcAft>
              <a:spcPct val="35000"/>
            </a:spcAft>
          </a:pPr>
          <a:r>
            <a:rPr lang="ar-MA" sz="2800" b="1" kern="1200" dirty="0" smtClean="0">
              <a:solidFill>
                <a:schemeClr val="bg1"/>
              </a:solidFill>
              <a:cs typeface="+mj-cs"/>
            </a:rPr>
            <a:t>- ضعف استيعاب إيجابيات التحول الرقمي  </a:t>
          </a:r>
        </a:p>
        <a:p>
          <a:pPr lvl="0" algn="r" defTabSz="1244600">
            <a:lnSpc>
              <a:spcPct val="100000"/>
            </a:lnSpc>
            <a:spcBef>
              <a:spcPct val="0"/>
            </a:spcBef>
            <a:spcAft>
              <a:spcPct val="35000"/>
            </a:spcAft>
          </a:pPr>
          <a:r>
            <a:rPr lang="ar-MA" sz="2800" b="1" kern="1200" dirty="0" smtClean="0">
              <a:solidFill>
                <a:schemeClr val="bg1"/>
              </a:solidFill>
              <a:cs typeface="+mj-cs"/>
            </a:rPr>
            <a:t>- صعوبة تعبئة الموارد المالية</a:t>
          </a:r>
        </a:p>
      </dsp:txBody>
      <dsp:txXfrm rot="10800000">
        <a:off x="0" y="3915875"/>
        <a:ext cx="5558286" cy="2009426"/>
      </dsp:txXfrm>
    </dsp:sp>
    <dsp:sp modelId="{06656EA6-5DE2-4CE2-8F2E-8F3524C412A7}">
      <dsp:nvSpPr>
        <dsp:cNvPr id="0" name=""/>
        <dsp:cNvSpPr/>
      </dsp:nvSpPr>
      <dsp:spPr>
        <a:xfrm rot="5400000">
          <a:off x="7008226" y="1807527"/>
          <a:ext cx="2658407" cy="5558286"/>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just" defTabSz="889000" rtl="1">
            <a:lnSpc>
              <a:spcPct val="150000"/>
            </a:lnSpc>
            <a:spcBef>
              <a:spcPct val="0"/>
            </a:spcBef>
            <a:spcAft>
              <a:spcPts val="0"/>
            </a:spcAft>
          </a:pPr>
          <a:r>
            <a:rPr lang="ar-MA" sz="2800" b="1" kern="1200" dirty="0" smtClean="0">
              <a:solidFill>
                <a:schemeClr val="bg1"/>
              </a:solidFill>
              <a:cs typeface="+mj-cs"/>
            </a:rPr>
            <a:t>- ال</a:t>
          </a:r>
          <a:r>
            <a:rPr lang="ar-EG" sz="2800" b="1" kern="1200" dirty="0" smtClean="0">
              <a:solidFill>
                <a:schemeClr val="bg1"/>
              </a:solidFill>
              <a:cs typeface="+mj-cs"/>
            </a:rPr>
            <a:t>عناية</a:t>
          </a:r>
          <a:r>
            <a:rPr lang="ar-MA" sz="2800" b="1" kern="1200" dirty="0" smtClean="0">
              <a:solidFill>
                <a:schemeClr val="bg1"/>
              </a:solidFill>
              <a:cs typeface="+mj-cs"/>
            </a:rPr>
            <a:t> </a:t>
          </a:r>
          <a:r>
            <a:rPr lang="ar-SA" sz="2800" b="1" kern="1200" dirty="0" smtClean="0">
              <a:solidFill>
                <a:schemeClr val="bg1"/>
              </a:solidFill>
              <a:cs typeface="+mj-cs"/>
            </a:rPr>
            <a:t>الملكية السامية</a:t>
          </a:r>
          <a:r>
            <a:rPr lang="ar-MA" sz="2800" b="1" kern="1200" dirty="0" smtClean="0">
              <a:solidFill>
                <a:schemeClr val="bg1"/>
              </a:solidFill>
              <a:cs typeface="+mj-cs"/>
            </a:rPr>
            <a:t> </a:t>
          </a:r>
        </a:p>
        <a:p>
          <a:pPr lvl="0" algn="r" defTabSz="889000" rtl="1">
            <a:lnSpc>
              <a:spcPct val="150000"/>
            </a:lnSpc>
            <a:spcBef>
              <a:spcPct val="0"/>
            </a:spcBef>
            <a:spcAft>
              <a:spcPts val="0"/>
            </a:spcAft>
          </a:pPr>
          <a:r>
            <a:rPr lang="ar-MA" sz="2600" b="1" kern="1200" dirty="0" smtClean="0">
              <a:solidFill>
                <a:schemeClr val="bg1"/>
              </a:solidFill>
              <a:cs typeface="+mj-cs"/>
            </a:rPr>
            <a:t>-</a:t>
          </a:r>
          <a:r>
            <a:rPr lang="fr-FR" sz="2600" b="1" kern="1200" dirty="0" smtClean="0">
              <a:solidFill>
                <a:schemeClr val="bg1"/>
              </a:solidFill>
              <a:cs typeface="+mj-cs"/>
            </a:rPr>
            <a:t> </a:t>
          </a:r>
          <a:r>
            <a:rPr lang="ar-MA" sz="2600" b="1" kern="1200" dirty="0" smtClean="0">
              <a:solidFill>
                <a:schemeClr val="bg1"/>
              </a:solidFill>
              <a:cs typeface="+mj-cs"/>
            </a:rPr>
            <a:t>نجاح التجربة في ظل حالة الطوارئ</a:t>
          </a:r>
          <a:r>
            <a:rPr lang="fr-FR" sz="2600" b="1" kern="1200" dirty="0" smtClean="0">
              <a:solidFill>
                <a:schemeClr val="bg1"/>
              </a:solidFill>
              <a:cs typeface="+mj-cs"/>
            </a:rPr>
            <a:t> </a:t>
          </a:r>
          <a:r>
            <a:rPr lang="ar-MA" sz="2600" b="1" kern="1200" dirty="0" smtClean="0">
              <a:solidFill>
                <a:schemeClr val="bg1"/>
              </a:solidFill>
              <a:cs typeface="+mj-cs"/>
            </a:rPr>
            <a:t>الصحية</a:t>
          </a:r>
        </a:p>
        <a:p>
          <a:pPr lvl="0" algn="just" defTabSz="889000" rtl="1">
            <a:lnSpc>
              <a:spcPct val="150000"/>
            </a:lnSpc>
            <a:spcBef>
              <a:spcPct val="0"/>
            </a:spcBef>
            <a:spcAft>
              <a:spcPts val="0"/>
            </a:spcAft>
          </a:pPr>
          <a:r>
            <a:rPr lang="ar-MA" sz="2800" b="1" kern="1200" dirty="0" smtClean="0">
              <a:solidFill>
                <a:schemeClr val="bg1"/>
              </a:solidFill>
              <a:cs typeface="+mj-cs"/>
            </a:rPr>
            <a:t>- تزايد الطلب الاجتماعي على </a:t>
          </a:r>
          <a:r>
            <a:rPr lang="ar-MA" sz="2800" b="1" kern="1200" dirty="0" err="1" smtClean="0">
              <a:solidFill>
                <a:schemeClr val="bg1"/>
              </a:solidFill>
              <a:cs typeface="+mj-cs"/>
            </a:rPr>
            <a:t>الرقمنة</a:t>
          </a:r>
          <a:endParaRPr lang="ar-MA" sz="2800" b="1" kern="1200" dirty="0" smtClean="0">
            <a:solidFill>
              <a:schemeClr val="bg1"/>
            </a:solidFill>
            <a:cs typeface="+mj-cs"/>
          </a:endParaRPr>
        </a:p>
      </dsp:txBody>
      <dsp:txXfrm rot="-5400000">
        <a:off x="5655617" y="4019398"/>
        <a:ext cx="5363626" cy="1799145"/>
      </dsp:txXfrm>
    </dsp:sp>
    <dsp:sp modelId="{7E9C91BA-EA60-4FD0-B408-7C91C83A5285}">
      <dsp:nvSpPr>
        <dsp:cNvPr id="0" name=""/>
        <dsp:cNvSpPr/>
      </dsp:nvSpPr>
      <dsp:spPr>
        <a:xfrm>
          <a:off x="4760311" y="2896897"/>
          <a:ext cx="1763299" cy="82631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b="1" kern="1200" dirty="0" smtClean="0">
              <a:solidFill>
                <a:schemeClr val="tx2"/>
              </a:solidFill>
              <a:latin typeface="Times New Roman" panose="02020603050405020304" pitchFamily="18" charset="0"/>
              <a:cs typeface="+mj-cs"/>
            </a:rPr>
            <a:t>التشخيص</a:t>
          </a:r>
          <a:endParaRPr lang="fr-FR" sz="3200" b="1" kern="1200" dirty="0">
            <a:solidFill>
              <a:schemeClr val="tx2"/>
            </a:solidFill>
            <a:latin typeface="Times New Roman" panose="02020603050405020304" pitchFamily="18" charset="0"/>
            <a:cs typeface="+mj-cs"/>
          </a:endParaRPr>
        </a:p>
      </dsp:txBody>
      <dsp:txXfrm>
        <a:off x="4800648" y="2937234"/>
        <a:ext cx="1682625" cy="7456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96F62-0F51-443D-BA6E-3054B7C906AE}">
      <dsp:nvSpPr>
        <dsp:cNvPr id="0" name=""/>
        <dsp:cNvSpPr/>
      </dsp:nvSpPr>
      <dsp:spPr>
        <a:xfrm>
          <a:off x="0" y="0"/>
          <a:ext cx="10426147" cy="5810343"/>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4509472" numCol="1" spcCol="1270" anchor="t" anchorCtr="0">
          <a:noAutofit/>
        </a:bodyPr>
        <a:lstStyle/>
        <a:p>
          <a:pPr lvl="0" algn="ctr" defTabSz="2178050" rtl="1">
            <a:lnSpc>
              <a:spcPct val="90000"/>
            </a:lnSpc>
            <a:spcBef>
              <a:spcPct val="0"/>
            </a:spcBef>
            <a:spcAft>
              <a:spcPct val="35000"/>
            </a:spcAft>
          </a:pPr>
          <a:r>
            <a:rPr lang="fr-FR" sz="4900" b="1" kern="1200" dirty="0" smtClean="0">
              <a:solidFill>
                <a:srgbClr val="FFC000"/>
              </a:solidFill>
              <a:latin typeface="Times New Roman" panose="02020603050405020304" pitchFamily="18" charset="0"/>
              <a:cs typeface="Times New Roman" panose="02020603050405020304" pitchFamily="18" charset="0"/>
            </a:rPr>
            <a:t>  </a:t>
          </a:r>
          <a:r>
            <a:rPr lang="fr-FR" sz="4400" b="1" kern="1200" dirty="0" smtClean="0">
              <a:solidFill>
                <a:srgbClr val="FFC000"/>
              </a:solidFill>
              <a:latin typeface="Times New Roman" panose="02020603050405020304" pitchFamily="18" charset="0"/>
              <a:cs typeface="Times New Roman" panose="02020603050405020304" pitchFamily="18" charset="0"/>
            </a:rPr>
            <a:t>       </a:t>
          </a:r>
          <a:r>
            <a:rPr lang="ar-MA" sz="4400" b="1" kern="1200" dirty="0" smtClean="0">
              <a:solidFill>
                <a:srgbClr val="FFC000"/>
              </a:solidFill>
              <a:latin typeface="Times New Roman" panose="02020603050405020304" pitchFamily="18" charset="0"/>
              <a:cs typeface="Times New Roman" panose="02020603050405020304" pitchFamily="18" charset="0"/>
            </a:rPr>
            <a:t>المجال الثاني: تبسيط الإجراءات والمساطر</a:t>
          </a:r>
          <a:endParaRPr lang="fr-FR" sz="4900" b="1" kern="1200" dirty="0">
            <a:solidFill>
              <a:srgbClr val="FFC000"/>
            </a:solidFill>
            <a:latin typeface="Times New Roman" panose="02020603050405020304" pitchFamily="18" charset="0"/>
            <a:cs typeface="Times New Roman" panose="02020603050405020304" pitchFamily="18" charset="0"/>
          </a:endParaRPr>
        </a:p>
      </dsp:txBody>
      <dsp:txXfrm>
        <a:off x="144652" y="144652"/>
        <a:ext cx="10136843" cy="5521039"/>
      </dsp:txXfrm>
    </dsp:sp>
    <dsp:sp modelId="{9E39EAE4-9DC3-430F-A04E-ED9AAA462EB4}">
      <dsp:nvSpPr>
        <dsp:cNvPr id="0" name=""/>
        <dsp:cNvSpPr/>
      </dsp:nvSpPr>
      <dsp:spPr>
        <a:xfrm>
          <a:off x="260653" y="1452585"/>
          <a:ext cx="9904839" cy="4067240"/>
        </a:xfrm>
        <a:prstGeom prst="roundRect">
          <a:avLst>
            <a:gd name="adj" fmla="val 10500"/>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152400" bIns="2582697" numCol="1" spcCol="1270" anchor="t" anchorCtr="0">
          <a:noAutofit/>
        </a:bodyPr>
        <a:lstStyle/>
        <a:p>
          <a:pPr lvl="0" algn="ctr" defTabSz="1778000" rtl="1">
            <a:lnSpc>
              <a:spcPct val="90000"/>
            </a:lnSpc>
            <a:spcBef>
              <a:spcPct val="0"/>
            </a:spcBef>
            <a:spcAft>
              <a:spcPct val="35000"/>
            </a:spcAft>
          </a:pPr>
          <a:r>
            <a:rPr lang="ar-MA" sz="4000" b="1" kern="1200" dirty="0" smtClean="0">
              <a:solidFill>
                <a:schemeClr val="tx2"/>
              </a:solidFill>
            </a:rPr>
            <a:t>البرنامج</a:t>
          </a:r>
          <a:r>
            <a:rPr lang="fr-MA" sz="4000" b="1" kern="1200" dirty="0" smtClean="0">
              <a:solidFill>
                <a:schemeClr val="tx2"/>
              </a:solidFill>
            </a:rPr>
            <a:t>3 </a:t>
          </a:r>
          <a:r>
            <a:rPr lang="ar-MA" sz="4000" b="1" kern="1200" dirty="0" smtClean="0">
              <a:solidFill>
                <a:schemeClr val="tx2"/>
              </a:solidFill>
            </a:rPr>
            <a:t>: التدبير اللامادي للملف القضائي</a:t>
          </a:r>
          <a:endParaRPr lang="fr-FR" sz="4000" b="1" kern="1200" dirty="0" smtClean="0">
            <a:solidFill>
              <a:schemeClr val="tx2"/>
            </a:solidFill>
          </a:endParaRPr>
        </a:p>
      </dsp:txBody>
      <dsp:txXfrm>
        <a:off x="385735" y="1577667"/>
        <a:ext cx="9654675" cy="3817076"/>
      </dsp:txXfrm>
    </dsp:sp>
    <dsp:sp modelId="{C145C112-35A4-4984-B58A-0080E37801DD}">
      <dsp:nvSpPr>
        <dsp:cNvPr id="0" name=""/>
        <dsp:cNvSpPr/>
      </dsp:nvSpPr>
      <dsp:spPr>
        <a:xfrm>
          <a:off x="521307" y="2905171"/>
          <a:ext cx="9383532" cy="2324137"/>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311846" numCol="1" spcCol="1270" anchor="t" anchorCtr="0">
          <a:noAutofit/>
        </a:bodyPr>
        <a:lstStyle/>
        <a:p>
          <a:pPr lvl="0" algn="r" defTabSz="2266950" rtl="1">
            <a:lnSpc>
              <a:spcPct val="90000"/>
            </a:lnSpc>
            <a:spcBef>
              <a:spcPct val="0"/>
            </a:spcBef>
            <a:spcAft>
              <a:spcPct val="35000"/>
            </a:spcAft>
          </a:pPr>
          <a:endParaRPr lang="fr-FR" sz="5100" b="0" kern="1200" dirty="0"/>
        </a:p>
      </dsp:txBody>
      <dsp:txXfrm>
        <a:off x="592782" y="2976646"/>
        <a:ext cx="9240582" cy="2181187"/>
      </dsp:txXfrm>
    </dsp:sp>
    <dsp:sp modelId="{4ED66851-5F31-4F44-B92A-D0C7FBBEBA7E}">
      <dsp:nvSpPr>
        <dsp:cNvPr id="0" name=""/>
        <dsp:cNvSpPr/>
      </dsp:nvSpPr>
      <dsp:spPr>
        <a:xfrm>
          <a:off x="6763867" y="3206154"/>
          <a:ext cx="2916002" cy="1779711"/>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الرقم الوطني الالكتروني للملفات القضائية</a:t>
          </a:r>
          <a:endParaRPr lang="fr-FR" sz="2800" b="1" kern="1200" dirty="0">
            <a:solidFill>
              <a:schemeClr val="tx2"/>
            </a:solidFill>
            <a:cs typeface="+mn-cs"/>
          </a:endParaRPr>
        </a:p>
      </dsp:txBody>
      <dsp:txXfrm>
        <a:off x="6818599" y="3260886"/>
        <a:ext cx="2806538" cy="1670247"/>
      </dsp:txXfrm>
    </dsp:sp>
    <dsp:sp modelId="{3BAA8AF8-CB9F-45D0-9CA8-66C1A29B1FE7}">
      <dsp:nvSpPr>
        <dsp:cNvPr id="0" name=""/>
        <dsp:cNvSpPr/>
      </dsp:nvSpPr>
      <dsp:spPr>
        <a:xfrm>
          <a:off x="3766461" y="3206154"/>
          <a:ext cx="2916002" cy="1779711"/>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ملف النيابة العامة الالكتروني</a:t>
          </a:r>
        </a:p>
      </dsp:txBody>
      <dsp:txXfrm>
        <a:off x="3821193" y="3260886"/>
        <a:ext cx="2806538" cy="1670247"/>
      </dsp:txXfrm>
    </dsp:sp>
    <dsp:sp modelId="{6E6DC967-431E-460F-BE0D-05A8B1ECF6D1}">
      <dsp:nvSpPr>
        <dsp:cNvPr id="0" name=""/>
        <dsp:cNvSpPr/>
      </dsp:nvSpPr>
      <dsp:spPr>
        <a:xfrm>
          <a:off x="769055" y="3206154"/>
          <a:ext cx="2916002" cy="1779711"/>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ملف قضاء الحكم الالكتروني</a:t>
          </a:r>
          <a:endParaRPr lang="fr-FR" sz="2800" b="1" kern="1200" dirty="0">
            <a:solidFill>
              <a:schemeClr val="tx2"/>
            </a:solidFill>
          </a:endParaRPr>
        </a:p>
      </dsp:txBody>
      <dsp:txXfrm>
        <a:off x="823787" y="3260886"/>
        <a:ext cx="2806538" cy="16702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96F62-0F51-443D-BA6E-3054B7C906AE}">
      <dsp:nvSpPr>
        <dsp:cNvPr id="0" name=""/>
        <dsp:cNvSpPr/>
      </dsp:nvSpPr>
      <dsp:spPr>
        <a:xfrm>
          <a:off x="0" y="0"/>
          <a:ext cx="10426147" cy="5810343"/>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4509472" numCol="1" spcCol="1270" anchor="t" anchorCtr="0">
          <a:noAutofit/>
        </a:bodyPr>
        <a:lstStyle/>
        <a:p>
          <a:pPr lvl="0" algn="r" defTabSz="2089150" rtl="1">
            <a:lnSpc>
              <a:spcPct val="90000"/>
            </a:lnSpc>
            <a:spcBef>
              <a:spcPct val="0"/>
            </a:spcBef>
            <a:spcAft>
              <a:spcPct val="35000"/>
            </a:spcAft>
          </a:pPr>
          <a:r>
            <a:rPr lang="fr-FR" sz="4700" b="0" kern="1200" dirty="0" smtClean="0"/>
            <a:t>                 </a:t>
          </a:r>
          <a:r>
            <a:rPr lang="ar-MA" sz="4600" b="0" kern="1200" dirty="0" smtClean="0"/>
            <a:t>المجال الثالث: التقاضي عن بعد</a:t>
          </a:r>
          <a:endParaRPr lang="fr-FR" sz="4600" b="0" kern="1200" dirty="0"/>
        </a:p>
      </dsp:txBody>
      <dsp:txXfrm>
        <a:off x="144652" y="144652"/>
        <a:ext cx="10136843" cy="5521039"/>
      </dsp:txXfrm>
    </dsp:sp>
    <dsp:sp modelId="{9E39EAE4-9DC3-430F-A04E-ED9AAA462EB4}">
      <dsp:nvSpPr>
        <dsp:cNvPr id="0" name=""/>
        <dsp:cNvSpPr/>
      </dsp:nvSpPr>
      <dsp:spPr>
        <a:xfrm>
          <a:off x="270558" y="1426108"/>
          <a:ext cx="9904839" cy="4067240"/>
        </a:xfrm>
        <a:prstGeom prst="roundRect">
          <a:avLst>
            <a:gd name="adj" fmla="val 10500"/>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137160" bIns="2582697" numCol="1" spcCol="1270" anchor="t" anchorCtr="0">
          <a:noAutofit/>
        </a:bodyPr>
        <a:lstStyle/>
        <a:p>
          <a:pPr lvl="0" algn="r" defTabSz="1600200" rtl="1">
            <a:lnSpc>
              <a:spcPct val="90000"/>
            </a:lnSpc>
            <a:spcBef>
              <a:spcPct val="0"/>
            </a:spcBef>
            <a:spcAft>
              <a:spcPct val="35000"/>
            </a:spcAft>
          </a:pPr>
          <a:r>
            <a:rPr lang="ar-MA" sz="3600" b="1" kern="1200" dirty="0" smtClean="0">
              <a:solidFill>
                <a:schemeClr val="tx2"/>
              </a:solidFill>
            </a:rPr>
            <a:t>البرنامج </a:t>
          </a:r>
          <a:r>
            <a:rPr lang="fr-MA" sz="3600" b="1" kern="1200" dirty="0" smtClean="0">
              <a:solidFill>
                <a:schemeClr val="tx2"/>
              </a:solidFill>
            </a:rPr>
            <a:t>4</a:t>
          </a:r>
          <a:r>
            <a:rPr lang="ar-MA" sz="3600" b="1" kern="1200" dirty="0" smtClean="0">
              <a:solidFill>
                <a:schemeClr val="tx2"/>
              </a:solidFill>
            </a:rPr>
            <a:t>: اعتماد التقنيات الرقمية في تدبير الجلسات </a:t>
          </a:r>
          <a:endParaRPr lang="fr-FR" sz="3600" b="1" kern="1200" dirty="0" smtClean="0">
            <a:solidFill>
              <a:schemeClr val="tx2"/>
            </a:solidFill>
          </a:endParaRPr>
        </a:p>
      </dsp:txBody>
      <dsp:txXfrm>
        <a:off x="395640" y="1551190"/>
        <a:ext cx="9654675" cy="3817076"/>
      </dsp:txXfrm>
    </dsp:sp>
    <dsp:sp modelId="{C145C112-35A4-4984-B58A-0080E37801DD}">
      <dsp:nvSpPr>
        <dsp:cNvPr id="0" name=""/>
        <dsp:cNvSpPr/>
      </dsp:nvSpPr>
      <dsp:spPr>
        <a:xfrm>
          <a:off x="602287" y="2966203"/>
          <a:ext cx="9383532" cy="2519876"/>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1311846" numCol="1" spcCol="1270" anchor="t" anchorCtr="0">
          <a:noAutofit/>
        </a:bodyPr>
        <a:lstStyle/>
        <a:p>
          <a:pPr lvl="0" algn="r" defTabSz="2711450" rtl="1">
            <a:lnSpc>
              <a:spcPct val="90000"/>
            </a:lnSpc>
            <a:spcBef>
              <a:spcPct val="0"/>
            </a:spcBef>
            <a:spcAft>
              <a:spcPct val="35000"/>
            </a:spcAft>
          </a:pPr>
          <a:endParaRPr lang="fr-FR" sz="6100" b="0" kern="1200" dirty="0"/>
        </a:p>
      </dsp:txBody>
      <dsp:txXfrm>
        <a:off x="679782" y="3043698"/>
        <a:ext cx="9228542" cy="2364886"/>
      </dsp:txXfrm>
    </dsp:sp>
    <dsp:sp modelId="{4ED66851-5F31-4F44-B92A-D0C7FBBEBA7E}">
      <dsp:nvSpPr>
        <dsp:cNvPr id="0" name=""/>
        <dsp:cNvSpPr/>
      </dsp:nvSpPr>
      <dsp:spPr>
        <a:xfrm>
          <a:off x="7986899" y="3253359"/>
          <a:ext cx="1852916" cy="1937939"/>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rgbClr val="002060"/>
              </a:solidFill>
              <a:latin typeface="Calibri" panose="020F0502020204030204" pitchFamily="34" charset="0"/>
              <a:ea typeface="Calibri" panose="020F0502020204030204" pitchFamily="34" charset="0"/>
            </a:rPr>
            <a:t>المكتب الافتراضي للقاضي</a:t>
          </a:r>
          <a:endParaRPr lang="fr-FR" sz="2800" b="1" kern="1200" dirty="0">
            <a:solidFill>
              <a:srgbClr val="002060"/>
            </a:solidFill>
            <a:cs typeface="+mn-cs"/>
          </a:endParaRPr>
        </a:p>
      </dsp:txBody>
      <dsp:txXfrm>
        <a:off x="8043883" y="3310343"/>
        <a:ext cx="1738948" cy="1823971"/>
      </dsp:txXfrm>
    </dsp:sp>
    <dsp:sp modelId="{8A539193-6B3A-4C28-A29E-56B96FBFB826}">
      <dsp:nvSpPr>
        <dsp:cNvPr id="0" name=""/>
        <dsp:cNvSpPr/>
      </dsp:nvSpPr>
      <dsp:spPr>
        <a:xfrm>
          <a:off x="6214487" y="3246279"/>
          <a:ext cx="1626385" cy="1921833"/>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المكتب الافتراضي للنيابة العامة</a:t>
          </a:r>
          <a:endParaRPr lang="fr-FR" sz="2800" b="1" kern="1200" dirty="0">
            <a:solidFill>
              <a:schemeClr val="tx2"/>
            </a:solidFill>
            <a:latin typeface="Calibri" panose="020F0502020204030204" pitchFamily="34" charset="0"/>
            <a:ea typeface="Calibri" panose="020F0502020204030204" pitchFamily="34" charset="0"/>
            <a:cs typeface="Arial" panose="020B0604020202020204" pitchFamily="34" charset="0"/>
          </a:endParaRPr>
        </a:p>
      </dsp:txBody>
      <dsp:txXfrm>
        <a:off x="6264504" y="3296296"/>
        <a:ext cx="1526351" cy="1821799"/>
      </dsp:txXfrm>
    </dsp:sp>
    <dsp:sp modelId="{161534DB-51A4-462F-9628-49355C2EB5B1}">
      <dsp:nvSpPr>
        <dsp:cNvPr id="0" name=""/>
        <dsp:cNvSpPr/>
      </dsp:nvSpPr>
      <dsp:spPr>
        <a:xfrm>
          <a:off x="4301416" y="3231349"/>
          <a:ext cx="1823311" cy="1960687"/>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المكتب الافتراضي لكتابة الضبط</a:t>
          </a:r>
          <a:endParaRPr lang="fr-FR" sz="2800" b="1" kern="1200" dirty="0">
            <a:solidFill>
              <a:schemeClr val="tx2"/>
            </a:solidFill>
            <a:latin typeface="Calibri" panose="020F0502020204030204" pitchFamily="34" charset="0"/>
            <a:ea typeface="Calibri" panose="020F0502020204030204" pitchFamily="34" charset="0"/>
            <a:cs typeface="Arial" panose="020B0604020202020204" pitchFamily="34" charset="0"/>
          </a:endParaRPr>
        </a:p>
      </dsp:txBody>
      <dsp:txXfrm>
        <a:off x="4357489" y="3287422"/>
        <a:ext cx="1711165" cy="1848541"/>
      </dsp:txXfrm>
    </dsp:sp>
    <dsp:sp modelId="{BDCCC7B2-40D2-4F65-81ED-B4806C8EA78F}">
      <dsp:nvSpPr>
        <dsp:cNvPr id="0" name=""/>
        <dsp:cNvSpPr/>
      </dsp:nvSpPr>
      <dsp:spPr>
        <a:xfrm>
          <a:off x="2542398" y="3246279"/>
          <a:ext cx="1637492" cy="1994625"/>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الجلسات عن بعد</a:t>
          </a:r>
          <a:endParaRPr lang="fr-FR" sz="2800" b="1" kern="1200" dirty="0">
            <a:solidFill>
              <a:schemeClr val="tx2"/>
            </a:solidFill>
            <a:latin typeface="Calibri" panose="020F0502020204030204" pitchFamily="34" charset="0"/>
            <a:ea typeface="Calibri" panose="020F0502020204030204" pitchFamily="34" charset="0"/>
            <a:cs typeface="Arial" panose="020B0604020202020204" pitchFamily="34" charset="0"/>
          </a:endParaRPr>
        </a:p>
      </dsp:txBody>
      <dsp:txXfrm>
        <a:off x="2592757" y="3296638"/>
        <a:ext cx="1536774" cy="1893907"/>
      </dsp:txXfrm>
    </dsp:sp>
    <dsp:sp modelId="{AAC67BC7-A8C7-4084-A349-144604BE061F}">
      <dsp:nvSpPr>
        <dsp:cNvPr id="0" name=""/>
        <dsp:cNvSpPr/>
      </dsp:nvSpPr>
      <dsp:spPr>
        <a:xfrm>
          <a:off x="682812" y="3254918"/>
          <a:ext cx="1798313" cy="1937939"/>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محاضر الجلسات الإلكترونية </a:t>
          </a:r>
          <a:endParaRPr lang="en-US" sz="2800" b="1" kern="1200" dirty="0">
            <a:solidFill>
              <a:schemeClr val="tx2"/>
            </a:solidFill>
          </a:endParaRPr>
        </a:p>
      </dsp:txBody>
      <dsp:txXfrm>
        <a:off x="738116" y="3310222"/>
        <a:ext cx="1687705" cy="18273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96F62-0F51-443D-BA6E-3054B7C906AE}">
      <dsp:nvSpPr>
        <dsp:cNvPr id="0" name=""/>
        <dsp:cNvSpPr/>
      </dsp:nvSpPr>
      <dsp:spPr>
        <a:xfrm>
          <a:off x="0" y="0"/>
          <a:ext cx="10426147" cy="5810343"/>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4509472" numCol="1" spcCol="1270" anchor="t" anchorCtr="0">
          <a:noAutofit/>
        </a:bodyPr>
        <a:lstStyle/>
        <a:p>
          <a:pPr lvl="0" algn="r" defTabSz="1866900" rtl="1">
            <a:lnSpc>
              <a:spcPct val="90000"/>
            </a:lnSpc>
            <a:spcBef>
              <a:spcPct val="0"/>
            </a:spcBef>
            <a:spcAft>
              <a:spcPct val="35000"/>
            </a:spcAft>
          </a:pPr>
          <a:r>
            <a:rPr lang="fr-FR" sz="4200" b="0" kern="1200" dirty="0" smtClean="0"/>
            <a:t>                  </a:t>
          </a:r>
          <a:r>
            <a:rPr lang="ar-MA" sz="4200" b="1" kern="1200" dirty="0" smtClean="0"/>
            <a:t>المجال الثاني: تبسيط الإجراءات والمساطر</a:t>
          </a:r>
          <a:endParaRPr lang="fr-FR" sz="4200" b="1" kern="1200" dirty="0"/>
        </a:p>
      </dsp:txBody>
      <dsp:txXfrm>
        <a:off x="144652" y="144652"/>
        <a:ext cx="10136843" cy="5521039"/>
      </dsp:txXfrm>
    </dsp:sp>
    <dsp:sp modelId="{9E39EAE4-9DC3-430F-A04E-ED9AAA462EB4}">
      <dsp:nvSpPr>
        <dsp:cNvPr id="0" name=""/>
        <dsp:cNvSpPr/>
      </dsp:nvSpPr>
      <dsp:spPr>
        <a:xfrm>
          <a:off x="260653" y="1452585"/>
          <a:ext cx="9904839" cy="4067240"/>
        </a:xfrm>
        <a:prstGeom prst="roundRect">
          <a:avLst>
            <a:gd name="adj" fmla="val 10500"/>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2582697" numCol="1" spcCol="1270" anchor="t" anchorCtr="0">
          <a:noAutofit/>
        </a:bodyPr>
        <a:lstStyle/>
        <a:p>
          <a:pPr marL="0" lvl="0" indent="0" algn="ctr" defTabSz="1778000" rtl="1">
            <a:lnSpc>
              <a:spcPct val="90000"/>
            </a:lnSpc>
            <a:spcBef>
              <a:spcPct val="0"/>
            </a:spcBef>
            <a:spcAft>
              <a:spcPct val="35000"/>
            </a:spcAft>
            <a:tabLst/>
          </a:pPr>
          <a:r>
            <a:rPr lang="ar-MA" sz="4000" b="1" kern="1200" spc="-100" baseline="0" dirty="0" smtClean="0">
              <a:solidFill>
                <a:schemeClr val="tx2"/>
              </a:solidFill>
            </a:rPr>
            <a:t>البرنامج </a:t>
          </a:r>
          <a:r>
            <a:rPr lang="fr-MA" sz="4000" b="1" kern="1200" spc="-100" baseline="0" dirty="0" smtClean="0">
              <a:solidFill>
                <a:schemeClr val="tx2"/>
              </a:solidFill>
            </a:rPr>
            <a:t>5</a:t>
          </a:r>
          <a:r>
            <a:rPr lang="ar-MA" sz="4000" b="1" kern="1200" spc="-100" baseline="0" dirty="0" smtClean="0">
              <a:solidFill>
                <a:schemeClr val="tx2"/>
              </a:solidFill>
            </a:rPr>
            <a:t>: رقمنة المقررات القضائية الالكترونية وتنفيذها</a:t>
          </a:r>
          <a:endParaRPr lang="fr-FR" sz="4000" b="1" kern="1200" spc="-100" baseline="0" dirty="0" smtClean="0">
            <a:solidFill>
              <a:schemeClr val="tx2"/>
            </a:solidFill>
          </a:endParaRPr>
        </a:p>
      </dsp:txBody>
      <dsp:txXfrm>
        <a:off x="385735" y="1577667"/>
        <a:ext cx="9654675" cy="3817076"/>
      </dsp:txXfrm>
    </dsp:sp>
    <dsp:sp modelId="{C145C112-35A4-4984-B58A-0080E37801DD}">
      <dsp:nvSpPr>
        <dsp:cNvPr id="0" name=""/>
        <dsp:cNvSpPr/>
      </dsp:nvSpPr>
      <dsp:spPr>
        <a:xfrm>
          <a:off x="521307" y="2905171"/>
          <a:ext cx="9383532" cy="2324137"/>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311846" numCol="1" spcCol="1270" anchor="t" anchorCtr="0">
          <a:noAutofit/>
        </a:bodyPr>
        <a:lstStyle/>
        <a:p>
          <a:pPr lvl="0" algn="r" defTabSz="1866900" rtl="1">
            <a:lnSpc>
              <a:spcPct val="90000"/>
            </a:lnSpc>
            <a:spcBef>
              <a:spcPct val="0"/>
            </a:spcBef>
            <a:spcAft>
              <a:spcPct val="35000"/>
            </a:spcAft>
          </a:pPr>
          <a:endParaRPr lang="fr-FR" sz="4200" b="0" kern="1200" dirty="0"/>
        </a:p>
      </dsp:txBody>
      <dsp:txXfrm>
        <a:off x="592782" y="2976646"/>
        <a:ext cx="9240582" cy="2181187"/>
      </dsp:txXfrm>
    </dsp:sp>
    <dsp:sp modelId="{C20B13C3-2E46-4AAC-B337-8DFC6C8F533E}">
      <dsp:nvSpPr>
        <dsp:cNvPr id="0" name=""/>
        <dsp:cNvSpPr/>
      </dsp:nvSpPr>
      <dsp:spPr>
        <a:xfrm>
          <a:off x="6809600" y="3059854"/>
          <a:ext cx="2372823" cy="1926017"/>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ملف التنفيذ الإلكتروني</a:t>
          </a:r>
          <a:endParaRPr lang="fr-FR" sz="2800" b="1" kern="1200" dirty="0">
            <a:solidFill>
              <a:schemeClr val="tx2"/>
            </a:solidFill>
            <a:effectLst/>
            <a:latin typeface="Calibri" panose="020F0502020204030204" pitchFamily="34" charset="0"/>
            <a:ea typeface="Calibri" panose="020F0502020204030204" pitchFamily="34" charset="0"/>
            <a:cs typeface="+mn-cs"/>
          </a:endParaRPr>
        </a:p>
      </dsp:txBody>
      <dsp:txXfrm>
        <a:off x="6868832" y="3119086"/>
        <a:ext cx="2254359" cy="1807553"/>
      </dsp:txXfrm>
    </dsp:sp>
    <dsp:sp modelId="{8D05C18A-4297-4E6A-ACDB-021ADD3DA0D3}">
      <dsp:nvSpPr>
        <dsp:cNvPr id="0" name=""/>
        <dsp:cNvSpPr/>
      </dsp:nvSpPr>
      <dsp:spPr>
        <a:xfrm>
          <a:off x="4036577" y="3059854"/>
          <a:ext cx="2372823" cy="1926017"/>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ملف التنفيذ الإلكتروني لتحصيل الغرامات والادانات النقدية</a:t>
          </a:r>
          <a:endParaRPr lang="fr-FR" sz="2800" b="1" kern="1200" dirty="0">
            <a:solidFill>
              <a:schemeClr val="tx2"/>
            </a:solidFill>
            <a:latin typeface="Calibri" panose="020F0502020204030204" pitchFamily="34" charset="0"/>
            <a:ea typeface="Calibri" panose="020F0502020204030204" pitchFamily="34" charset="0"/>
            <a:cs typeface="Arial" panose="020B0604020202020204" pitchFamily="34" charset="0"/>
          </a:endParaRPr>
        </a:p>
      </dsp:txBody>
      <dsp:txXfrm>
        <a:off x="4095809" y="3119086"/>
        <a:ext cx="2254359" cy="1807553"/>
      </dsp:txXfrm>
    </dsp:sp>
    <dsp:sp modelId="{B82ECEC2-5D5D-4F7F-B96B-DB9774A6DB98}">
      <dsp:nvSpPr>
        <dsp:cNvPr id="0" name=""/>
        <dsp:cNvSpPr/>
      </dsp:nvSpPr>
      <dsp:spPr>
        <a:xfrm>
          <a:off x="1238950" y="3059854"/>
          <a:ext cx="2372823" cy="1926017"/>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latin typeface="Calibri" panose="020F0502020204030204" pitchFamily="34" charset="0"/>
              <a:ea typeface="Calibri" panose="020F0502020204030204" pitchFamily="34" charset="0"/>
            </a:rPr>
            <a:t>ملف التنفيذ الإلكتروني للأحكام السالبة للحرية</a:t>
          </a:r>
        </a:p>
      </dsp:txBody>
      <dsp:txXfrm>
        <a:off x="1298182" y="3119086"/>
        <a:ext cx="2254359" cy="18075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96F62-0F51-443D-BA6E-3054B7C906AE}">
      <dsp:nvSpPr>
        <dsp:cNvPr id="0" name=""/>
        <dsp:cNvSpPr/>
      </dsp:nvSpPr>
      <dsp:spPr>
        <a:xfrm>
          <a:off x="0" y="0"/>
          <a:ext cx="10474089" cy="5810343"/>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4509472" numCol="1" spcCol="1270" anchor="t" anchorCtr="0">
          <a:noAutofit/>
        </a:bodyPr>
        <a:lstStyle/>
        <a:p>
          <a:pPr lvl="0" algn="l" defTabSz="1600200" rtl="1">
            <a:lnSpc>
              <a:spcPct val="90000"/>
            </a:lnSpc>
            <a:spcBef>
              <a:spcPct val="0"/>
            </a:spcBef>
            <a:spcAft>
              <a:spcPct val="35000"/>
            </a:spcAft>
          </a:pPr>
          <a:r>
            <a:rPr lang="ar-MA" sz="3600" b="1" kern="1200" dirty="0" smtClean="0"/>
            <a:t>المجال الرابع: نشر المعلومة القانونية والقضائية</a:t>
          </a:r>
          <a:endParaRPr lang="fr-FR" sz="3600" b="1" kern="1200" dirty="0"/>
        </a:p>
      </dsp:txBody>
      <dsp:txXfrm>
        <a:off x="144652" y="144652"/>
        <a:ext cx="10184785" cy="5521039"/>
      </dsp:txXfrm>
    </dsp:sp>
    <dsp:sp modelId="{9E39EAE4-9DC3-430F-A04E-ED9AAA462EB4}">
      <dsp:nvSpPr>
        <dsp:cNvPr id="0" name=""/>
        <dsp:cNvSpPr/>
      </dsp:nvSpPr>
      <dsp:spPr>
        <a:xfrm>
          <a:off x="261852" y="1452585"/>
          <a:ext cx="9950384" cy="4067240"/>
        </a:xfrm>
        <a:prstGeom prst="roundRect">
          <a:avLst>
            <a:gd name="adj" fmla="val 10500"/>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2582697" numCol="1" spcCol="1270" anchor="t" anchorCtr="0">
          <a:noAutofit/>
        </a:bodyPr>
        <a:lstStyle/>
        <a:p>
          <a:pPr lvl="0" algn="ctr" defTabSz="2222500" rtl="1">
            <a:lnSpc>
              <a:spcPct val="90000"/>
            </a:lnSpc>
            <a:spcBef>
              <a:spcPct val="0"/>
            </a:spcBef>
            <a:spcAft>
              <a:spcPct val="35000"/>
            </a:spcAft>
          </a:pPr>
          <a:r>
            <a:rPr lang="ar-MA" sz="5000" b="1" kern="1200" dirty="0" smtClean="0">
              <a:solidFill>
                <a:schemeClr val="tx2"/>
              </a:solidFill>
            </a:rPr>
            <a:t>البرنامج </a:t>
          </a:r>
          <a:r>
            <a:rPr lang="fr-MA" sz="5000" b="1" kern="1200" dirty="0" smtClean="0">
              <a:solidFill>
                <a:schemeClr val="tx2"/>
              </a:solidFill>
            </a:rPr>
            <a:t>6</a:t>
          </a:r>
          <a:r>
            <a:rPr lang="ar-MA" sz="5000" b="1" kern="1200" dirty="0" smtClean="0">
              <a:solidFill>
                <a:schemeClr val="tx2"/>
              </a:solidFill>
            </a:rPr>
            <a:t>: نشر</a:t>
          </a:r>
          <a:r>
            <a:rPr lang="ar-MA" sz="5000" b="1" kern="1200" dirty="0" smtClean="0"/>
            <a:t> </a:t>
          </a:r>
          <a:r>
            <a:rPr lang="ar-MA" sz="5000" b="1" kern="1200" dirty="0" smtClean="0">
              <a:solidFill>
                <a:schemeClr val="tx2"/>
              </a:solidFill>
            </a:rPr>
            <a:t>المعلومة القانونية والقضائية</a:t>
          </a:r>
          <a:endParaRPr lang="fr-FR" sz="5000" b="1" kern="1200" dirty="0" smtClean="0">
            <a:solidFill>
              <a:schemeClr val="tx2"/>
            </a:solidFill>
          </a:endParaRPr>
        </a:p>
      </dsp:txBody>
      <dsp:txXfrm>
        <a:off x="386934" y="1577667"/>
        <a:ext cx="9700220" cy="3817076"/>
      </dsp:txXfrm>
    </dsp:sp>
    <dsp:sp modelId="{C145C112-35A4-4984-B58A-0080E37801DD}">
      <dsp:nvSpPr>
        <dsp:cNvPr id="0" name=""/>
        <dsp:cNvSpPr/>
      </dsp:nvSpPr>
      <dsp:spPr>
        <a:xfrm>
          <a:off x="509658" y="3122408"/>
          <a:ext cx="9426680" cy="2324137"/>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311846" numCol="1" spcCol="1270" anchor="t" anchorCtr="0">
          <a:noAutofit/>
        </a:bodyPr>
        <a:lstStyle/>
        <a:p>
          <a:pPr lvl="0" algn="r" defTabSz="2222500" rtl="1">
            <a:lnSpc>
              <a:spcPct val="90000"/>
            </a:lnSpc>
            <a:spcBef>
              <a:spcPct val="0"/>
            </a:spcBef>
            <a:spcAft>
              <a:spcPct val="35000"/>
            </a:spcAft>
          </a:pPr>
          <a:endParaRPr lang="fr-FR" sz="5000" b="0" kern="1200" dirty="0"/>
        </a:p>
      </dsp:txBody>
      <dsp:txXfrm>
        <a:off x="581133" y="3193883"/>
        <a:ext cx="9283730" cy="2181187"/>
      </dsp:txXfrm>
    </dsp:sp>
    <dsp:sp modelId="{4ED66851-5F31-4F44-B92A-D0C7FBBEBA7E}">
      <dsp:nvSpPr>
        <dsp:cNvPr id="0" name=""/>
        <dsp:cNvSpPr/>
      </dsp:nvSpPr>
      <dsp:spPr>
        <a:xfrm>
          <a:off x="5480237" y="3609078"/>
          <a:ext cx="3491510" cy="1640831"/>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MA" sz="2800" b="1" kern="1200" dirty="0" smtClean="0">
              <a:solidFill>
                <a:schemeClr val="tx2"/>
              </a:solidFill>
              <a:cs typeface="+mn-cs"/>
            </a:rPr>
            <a:t>منصة نشر القوانين </a:t>
          </a:r>
        </a:p>
        <a:p>
          <a:pPr lvl="0" algn="ctr" defTabSz="1244600" rtl="1">
            <a:lnSpc>
              <a:spcPct val="90000"/>
            </a:lnSpc>
            <a:spcBef>
              <a:spcPct val="0"/>
            </a:spcBef>
            <a:spcAft>
              <a:spcPct val="35000"/>
            </a:spcAft>
          </a:pPr>
          <a:r>
            <a:rPr lang="ar-MA" sz="2800" b="1" kern="1200" dirty="0" smtClean="0">
              <a:solidFill>
                <a:schemeClr val="tx2"/>
              </a:solidFill>
              <a:cs typeface="+mn-cs"/>
            </a:rPr>
            <a:t>والمقررات القضائية</a:t>
          </a:r>
          <a:endParaRPr lang="fr-FR" sz="2800" b="1" kern="1200" dirty="0">
            <a:solidFill>
              <a:schemeClr val="tx2"/>
            </a:solidFill>
            <a:cs typeface="+mn-cs"/>
          </a:endParaRPr>
        </a:p>
      </dsp:txBody>
      <dsp:txXfrm>
        <a:off x="5530698" y="3659539"/>
        <a:ext cx="3390588" cy="1539909"/>
      </dsp:txXfrm>
    </dsp:sp>
    <dsp:sp modelId="{8726F9A3-45C2-4617-97B7-0BD7C2D8E5AB}">
      <dsp:nvSpPr>
        <dsp:cNvPr id="0" name=""/>
        <dsp:cNvSpPr/>
      </dsp:nvSpPr>
      <dsp:spPr>
        <a:xfrm>
          <a:off x="1099426" y="3609078"/>
          <a:ext cx="3322433" cy="1640831"/>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MA" sz="2800" b="1" kern="1200" dirty="0">
              <a:solidFill>
                <a:schemeClr val="tx2"/>
              </a:solidFill>
              <a:cs typeface="+mn-cs"/>
            </a:rPr>
            <a:t>المنصة </a:t>
          </a:r>
          <a:r>
            <a:rPr lang="ar-MA" sz="2800" b="1" kern="1200" dirty="0" smtClean="0">
              <a:solidFill>
                <a:schemeClr val="tx2"/>
              </a:solidFill>
              <a:cs typeface="+mn-cs"/>
            </a:rPr>
            <a:t>المساعدة</a:t>
          </a:r>
        </a:p>
        <a:p>
          <a:pPr lvl="0" algn="ctr" defTabSz="1244600">
            <a:lnSpc>
              <a:spcPct val="90000"/>
            </a:lnSpc>
            <a:spcBef>
              <a:spcPct val="0"/>
            </a:spcBef>
            <a:spcAft>
              <a:spcPct val="35000"/>
            </a:spcAft>
          </a:pPr>
          <a:r>
            <a:rPr lang="ar-MA" sz="2800" b="1" kern="1200" dirty="0" smtClean="0">
              <a:solidFill>
                <a:schemeClr val="tx2"/>
              </a:solidFill>
              <a:cs typeface="+mn-cs"/>
            </a:rPr>
            <a:t> </a:t>
          </a:r>
          <a:r>
            <a:rPr lang="ar-MA" sz="2800" b="1" kern="1200" dirty="0">
              <a:solidFill>
                <a:schemeClr val="tx2"/>
              </a:solidFill>
              <a:cs typeface="+mn-cs"/>
            </a:rPr>
            <a:t>على اتخاذ القرار</a:t>
          </a:r>
          <a:endParaRPr lang="fr-FR" sz="2800" b="1" kern="1200" dirty="0">
            <a:solidFill>
              <a:schemeClr val="tx2"/>
            </a:solidFill>
            <a:cs typeface="+mn-cs"/>
          </a:endParaRPr>
        </a:p>
      </dsp:txBody>
      <dsp:txXfrm>
        <a:off x="1149887" y="3659539"/>
        <a:ext cx="3221511" cy="15399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2295E-B736-463F-AC7C-1795E3E23D74}">
      <dsp:nvSpPr>
        <dsp:cNvPr id="0" name=""/>
        <dsp:cNvSpPr/>
      </dsp:nvSpPr>
      <dsp:spPr>
        <a:xfrm>
          <a:off x="1217903" y="10915"/>
          <a:ext cx="3118190" cy="2522413"/>
        </a:xfrm>
        <a:prstGeom prst="triangle">
          <a:avLst/>
        </a:prstGeom>
        <a:solidFill>
          <a:schemeClr val="tx2"/>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endParaRPr lang="ar-MA" sz="3200" b="1" kern="1200" dirty="0" smtClean="0">
            <a:solidFill>
              <a:schemeClr val="bg1"/>
            </a:solidFill>
            <a:latin typeface="Times New Roman" panose="02020603050405020304" pitchFamily="18" charset="0"/>
            <a:cs typeface="Times New Roman" panose="02020603050405020304" pitchFamily="18" charset="0"/>
          </a:endParaRPr>
        </a:p>
        <a:p>
          <a:pPr lvl="0" algn="ctr" defTabSz="1422400" rtl="1">
            <a:lnSpc>
              <a:spcPct val="90000"/>
            </a:lnSpc>
            <a:spcBef>
              <a:spcPct val="0"/>
            </a:spcBef>
            <a:spcAft>
              <a:spcPct val="35000"/>
            </a:spcAft>
          </a:pPr>
          <a:endParaRPr lang="ar-MA" sz="2000" b="1" kern="1200" dirty="0" smtClean="0">
            <a:solidFill>
              <a:schemeClr val="bg1"/>
            </a:solidFill>
            <a:latin typeface="Times New Roman" panose="02020603050405020304" pitchFamily="18" charset="0"/>
            <a:cs typeface="Times New Roman" panose="02020603050405020304" pitchFamily="18" charset="0"/>
          </a:endParaRPr>
        </a:p>
        <a:p>
          <a:pPr lvl="0" algn="ctr" defTabSz="1422400" rtl="1">
            <a:lnSpc>
              <a:spcPct val="90000"/>
            </a:lnSpc>
            <a:spcBef>
              <a:spcPct val="0"/>
            </a:spcBef>
            <a:spcAft>
              <a:spcPct val="35000"/>
            </a:spcAft>
          </a:pPr>
          <a:r>
            <a:rPr lang="ar-MA" sz="3200" b="1" kern="1200" dirty="0" smtClean="0">
              <a:solidFill>
                <a:schemeClr val="bg1"/>
              </a:solidFill>
              <a:latin typeface="Times New Roman" panose="02020603050405020304" pitchFamily="18" charset="0"/>
              <a:cs typeface="Times New Roman" panose="02020603050405020304" pitchFamily="18" charset="0"/>
            </a:rPr>
            <a:t>لجنة</a:t>
          </a:r>
        </a:p>
        <a:p>
          <a:pPr lvl="0" algn="ctr" defTabSz="1422400" rtl="1">
            <a:lnSpc>
              <a:spcPct val="90000"/>
            </a:lnSpc>
            <a:spcBef>
              <a:spcPct val="0"/>
            </a:spcBef>
            <a:spcAft>
              <a:spcPct val="35000"/>
            </a:spcAft>
          </a:pPr>
          <a:r>
            <a:rPr lang="ar-MA" sz="3200" b="1" kern="1200" dirty="0" smtClean="0">
              <a:solidFill>
                <a:schemeClr val="bg1"/>
              </a:solidFill>
              <a:latin typeface="Times New Roman" panose="02020603050405020304" pitchFamily="18" charset="0"/>
              <a:cs typeface="Times New Roman" panose="02020603050405020304" pitchFamily="18" charset="0"/>
            </a:rPr>
            <a:t>التنسيق والتقييم</a:t>
          </a:r>
        </a:p>
        <a:p>
          <a:pPr lvl="0" algn="ctr" defTabSz="1422400" rtl="1">
            <a:lnSpc>
              <a:spcPct val="90000"/>
            </a:lnSpc>
            <a:spcBef>
              <a:spcPct val="0"/>
            </a:spcBef>
            <a:spcAft>
              <a:spcPct val="35000"/>
            </a:spcAft>
          </a:pPr>
          <a:r>
            <a:rPr lang="fr-FR" sz="3200" b="1" kern="1200" dirty="0" smtClean="0">
              <a:solidFill>
                <a:schemeClr val="bg1"/>
              </a:solidFill>
              <a:latin typeface="Times New Roman" panose="02020603050405020304" pitchFamily="18" charset="0"/>
              <a:cs typeface="Times New Roman" panose="02020603050405020304" pitchFamily="18" charset="0"/>
            </a:rPr>
            <a:t> </a:t>
          </a:r>
          <a:endParaRPr lang="ar-SA" sz="3200" kern="1200" dirty="0">
            <a:solidFill>
              <a:schemeClr val="bg1"/>
            </a:solidFill>
            <a:latin typeface="Times New Roman" panose="02020603050405020304" pitchFamily="18" charset="0"/>
            <a:cs typeface="Times New Roman" panose="02020603050405020304" pitchFamily="18" charset="0"/>
          </a:endParaRPr>
        </a:p>
      </dsp:txBody>
      <dsp:txXfrm>
        <a:off x="1217903" y="10915"/>
        <a:ext cx="3118190" cy="2522413"/>
      </dsp:txXfrm>
    </dsp:sp>
    <dsp:sp modelId="{B8BE09C2-53E4-4EC9-A6AE-08606D7A82AD}">
      <dsp:nvSpPr>
        <dsp:cNvPr id="0" name=""/>
        <dsp:cNvSpPr/>
      </dsp:nvSpPr>
      <dsp:spPr>
        <a:xfrm>
          <a:off x="580846" y="2380681"/>
          <a:ext cx="4394846" cy="1512008"/>
        </a:xfrm>
        <a:prstGeom prst="trapezoid">
          <a:avLst>
            <a:gd name="adj" fmla="val 53577"/>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bg1"/>
              </a:solidFill>
              <a:latin typeface="Times New Roman" panose="02020603050405020304" pitchFamily="18" charset="0"/>
              <a:cs typeface="Times New Roman" panose="02020603050405020304" pitchFamily="18" charset="0"/>
            </a:rPr>
            <a:t>لجنة </a:t>
          </a:r>
          <a:r>
            <a:rPr lang="ar-MA" sz="3600" b="1" kern="1200" dirty="0" smtClean="0">
              <a:solidFill>
                <a:schemeClr val="bg1"/>
              </a:solidFill>
              <a:latin typeface="Times New Roman" panose="02020603050405020304" pitchFamily="18" charset="0"/>
              <a:cs typeface="Times New Roman" panose="02020603050405020304" pitchFamily="18" charset="0"/>
            </a:rPr>
            <a:t>القيادة</a:t>
          </a:r>
          <a:endParaRPr lang="en-US" sz="3600" kern="1200" dirty="0">
            <a:solidFill>
              <a:schemeClr val="bg1"/>
            </a:solidFill>
            <a:latin typeface="Times New Roman" panose="02020603050405020304" pitchFamily="18" charset="0"/>
            <a:cs typeface="Times New Roman" panose="02020603050405020304" pitchFamily="18" charset="0"/>
          </a:endParaRPr>
        </a:p>
      </dsp:txBody>
      <dsp:txXfrm>
        <a:off x="1349944" y="2380681"/>
        <a:ext cx="2856650" cy="1512008"/>
      </dsp:txXfrm>
    </dsp:sp>
    <dsp:sp modelId="{0627FAFD-4070-4F8A-A06F-7A9736D6FA5A}">
      <dsp:nvSpPr>
        <dsp:cNvPr id="0" name=""/>
        <dsp:cNvSpPr/>
      </dsp:nvSpPr>
      <dsp:spPr>
        <a:xfrm>
          <a:off x="352729" y="3643044"/>
          <a:ext cx="4978547" cy="1151095"/>
        </a:xfrm>
        <a:prstGeom prst="trapezoid">
          <a:avLst>
            <a:gd name="adj" fmla="val 53577"/>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SA" sz="3600" b="1" kern="1200" dirty="0" smtClean="0">
              <a:solidFill>
                <a:schemeClr val="bg1"/>
              </a:solidFill>
              <a:latin typeface="Times New Roman" panose="02020603050405020304" pitchFamily="18" charset="0"/>
              <a:cs typeface="Times New Roman" panose="02020603050405020304" pitchFamily="18" charset="0"/>
            </a:rPr>
            <a:t>وحدة </a:t>
          </a:r>
          <a:r>
            <a:rPr lang="ar-MA" sz="3600" b="1" kern="1200" dirty="0" smtClean="0">
              <a:solidFill>
                <a:schemeClr val="bg1"/>
              </a:solidFill>
              <a:latin typeface="Times New Roman" panose="02020603050405020304" pitchFamily="18" charset="0"/>
              <a:cs typeface="Times New Roman" panose="02020603050405020304" pitchFamily="18" charset="0"/>
            </a:rPr>
            <a:t>تدبير</a:t>
          </a:r>
          <a:r>
            <a:rPr lang="ar-SA" sz="3600" b="1" kern="1200" dirty="0" smtClean="0">
              <a:solidFill>
                <a:schemeClr val="bg1"/>
              </a:solidFill>
              <a:latin typeface="Times New Roman" panose="02020603050405020304" pitchFamily="18" charset="0"/>
              <a:cs typeface="Times New Roman" panose="02020603050405020304" pitchFamily="18" charset="0"/>
            </a:rPr>
            <a:t> المشروع</a:t>
          </a:r>
          <a:r>
            <a:rPr lang="fr-FR" sz="3600" b="1" kern="1200" dirty="0" smtClean="0">
              <a:solidFill>
                <a:schemeClr val="bg1"/>
              </a:solidFill>
              <a:latin typeface="Times New Roman" panose="02020603050405020304" pitchFamily="18" charset="0"/>
              <a:cs typeface="Times New Roman" panose="02020603050405020304" pitchFamily="18" charset="0"/>
            </a:rPr>
            <a:t> </a:t>
          </a:r>
          <a:endParaRPr lang="en-US" sz="3600" kern="1200" dirty="0">
            <a:solidFill>
              <a:schemeClr val="bg1"/>
            </a:solidFill>
            <a:latin typeface="Times New Roman" panose="02020603050405020304" pitchFamily="18" charset="0"/>
            <a:cs typeface="Times New Roman" panose="02020603050405020304" pitchFamily="18" charset="0"/>
          </a:endParaRPr>
        </a:p>
      </dsp:txBody>
      <dsp:txXfrm>
        <a:off x="1223974" y="3643044"/>
        <a:ext cx="3236056" cy="11510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C4A3-B9BF-4EA6-ADE4-4AC4671219A6}">
      <dsp:nvSpPr>
        <dsp:cNvPr id="0" name=""/>
        <dsp:cNvSpPr/>
      </dsp:nvSpPr>
      <dsp:spPr>
        <a:xfrm>
          <a:off x="192106" y="78462"/>
          <a:ext cx="11161692" cy="753410"/>
        </a:xfrm>
        <a:prstGeom prst="round2DiagRect">
          <a:avLst/>
        </a:prstGeom>
        <a:solidFill>
          <a:srgbClr val="FFC000"/>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ar-MA" sz="3600" b="1" kern="1200" dirty="0" smtClean="0">
              <a:solidFill>
                <a:schemeClr val="tx2"/>
              </a:solidFill>
            </a:rPr>
            <a:t>لجنة التنسيق والتقييم</a:t>
          </a:r>
          <a:endParaRPr lang="ar-SA" sz="3600" kern="1200" dirty="0">
            <a:solidFill>
              <a:schemeClr val="tx2"/>
            </a:solidFill>
          </a:endParaRPr>
        </a:p>
      </dsp:txBody>
      <dsp:txXfrm>
        <a:off x="228884" y="115240"/>
        <a:ext cx="11088136" cy="679854"/>
      </dsp:txXfrm>
    </dsp:sp>
    <dsp:sp modelId="{6615CDC0-7DC7-4564-BD3D-8A2AA89E8015}">
      <dsp:nvSpPr>
        <dsp:cNvPr id="0" name=""/>
        <dsp:cNvSpPr/>
      </dsp:nvSpPr>
      <dsp:spPr>
        <a:xfrm>
          <a:off x="6539982" y="996220"/>
          <a:ext cx="4785730" cy="4889685"/>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lvl="0" algn="r" defTabSz="1955800" rtl="1">
            <a:lnSpc>
              <a:spcPct val="90000"/>
            </a:lnSpc>
            <a:spcBef>
              <a:spcPct val="0"/>
            </a:spcBef>
            <a:spcAft>
              <a:spcPts val="0"/>
            </a:spcAft>
          </a:pPr>
          <a:endParaRPr lang="ar-MA" sz="4400" b="1" u="sng" kern="1200" dirty="0" smtClean="0">
            <a:effectLst>
              <a:outerShdw blurRad="38100" dist="38100" dir="2700000" algn="tl">
                <a:srgbClr val="000000">
                  <a:alpha val="43137"/>
                </a:srgbClr>
              </a:outerShdw>
            </a:effectLst>
          </a:endParaRPr>
        </a:p>
        <a:p>
          <a:pPr marL="285750" lvl="1" indent="-285750" algn="r" defTabSz="1422400" rtl="1">
            <a:lnSpc>
              <a:spcPct val="90000"/>
            </a:lnSpc>
            <a:spcBef>
              <a:spcPct val="0"/>
            </a:spcBef>
            <a:spcAft>
              <a:spcPts val="0"/>
            </a:spcAft>
            <a:buChar char="••"/>
          </a:pPr>
          <a:r>
            <a:rPr lang="fr-FR" sz="3200" kern="1200" dirty="0" smtClean="0"/>
            <a:t> </a:t>
          </a:r>
          <a:r>
            <a:rPr lang="ar-SA" sz="3200" kern="1200" dirty="0" smtClean="0"/>
            <a:t>الموافقة على حقيبة  مشاريع نظم المعلومات وخطط العمل المبرمجة</a:t>
          </a:r>
          <a:r>
            <a:rPr lang="ar-MA" sz="3200" kern="1200" dirty="0" smtClean="0"/>
            <a:t>؛</a:t>
          </a:r>
          <a:endParaRPr lang="en-US" sz="3200" kern="1200" dirty="0"/>
        </a:p>
        <a:p>
          <a:pPr marL="285750" lvl="1" indent="-285750" algn="r" defTabSz="1422400" rtl="1">
            <a:lnSpc>
              <a:spcPct val="90000"/>
            </a:lnSpc>
            <a:spcBef>
              <a:spcPct val="0"/>
            </a:spcBef>
            <a:spcAft>
              <a:spcPts val="0"/>
            </a:spcAft>
            <a:buChar char="••"/>
          </a:pPr>
          <a:r>
            <a:rPr lang="ar-MA" sz="3200" kern="1200" dirty="0" smtClean="0"/>
            <a:t>م</a:t>
          </a:r>
          <a:r>
            <a:rPr lang="ar-SA" sz="3200" kern="1200" dirty="0" err="1" smtClean="0"/>
            <a:t>راقبة</a:t>
          </a:r>
          <a:r>
            <a:rPr lang="ar-SA" sz="3200" kern="1200" dirty="0" smtClean="0"/>
            <a:t> تنفيذ مشاريع نظم المعلومات الاستراتيجية</a:t>
          </a:r>
          <a:endParaRPr lang="en-US" sz="3200" kern="1200" dirty="0"/>
        </a:p>
        <a:p>
          <a:pPr marL="285750" lvl="1" indent="-285750" algn="r" defTabSz="1422400" rtl="1">
            <a:lnSpc>
              <a:spcPct val="90000"/>
            </a:lnSpc>
            <a:spcBef>
              <a:spcPct val="0"/>
            </a:spcBef>
            <a:spcAft>
              <a:spcPts val="0"/>
            </a:spcAft>
            <a:buChar char="••"/>
          </a:pPr>
          <a:r>
            <a:rPr lang="ar-MA" sz="3200" kern="1200" dirty="0" smtClean="0"/>
            <a:t>ض</a:t>
          </a:r>
          <a:r>
            <a:rPr lang="ar-SA" sz="3200" kern="1200" dirty="0" smtClean="0"/>
            <a:t>مان مواءمة الاستراتيجية المهنية واستراتيجية نظم المعلومات</a:t>
          </a:r>
          <a:r>
            <a:rPr lang="fr-FR" sz="3200" kern="1200" dirty="0" smtClean="0"/>
            <a:t>.</a:t>
          </a:r>
          <a:endParaRPr lang="en-US" sz="3200" kern="1200" dirty="0"/>
        </a:p>
      </dsp:txBody>
      <dsp:txXfrm>
        <a:off x="6773602" y="1229840"/>
        <a:ext cx="4318490" cy="4422445"/>
      </dsp:txXfrm>
    </dsp:sp>
    <dsp:sp modelId="{6200CE63-9498-4D80-9F90-F1DE63D56A01}">
      <dsp:nvSpPr>
        <dsp:cNvPr id="0" name=""/>
        <dsp:cNvSpPr/>
      </dsp:nvSpPr>
      <dsp:spPr>
        <a:xfrm>
          <a:off x="3038917" y="1027898"/>
          <a:ext cx="3472061" cy="4954054"/>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r" defTabSz="1422400" rtl="1">
            <a:lnSpc>
              <a:spcPct val="90000"/>
            </a:lnSpc>
            <a:spcBef>
              <a:spcPct val="0"/>
            </a:spcBef>
            <a:spcAft>
              <a:spcPct val="35000"/>
            </a:spcAft>
          </a:pPr>
          <a:r>
            <a:rPr lang="ar-MA" sz="3200" b="1" u="sng" kern="1200" dirty="0" smtClean="0">
              <a:effectLst>
                <a:outerShdw blurRad="38100" dist="38100" dir="2700000" algn="tl">
                  <a:srgbClr val="000000">
                    <a:alpha val="43137"/>
                  </a:srgbClr>
                </a:outerShdw>
              </a:effectLst>
            </a:rPr>
            <a:t> </a:t>
          </a:r>
          <a:endParaRPr lang="en-US" sz="3200" u="sng" kern="1200" dirty="0">
            <a:effectLst>
              <a:outerShdw blurRad="38100" dist="38100" dir="2700000" algn="tl">
                <a:srgbClr val="000000">
                  <a:alpha val="43137"/>
                </a:srgbClr>
              </a:outerShdw>
            </a:effectLst>
          </a:endParaRPr>
        </a:p>
        <a:p>
          <a:pPr marL="285750" lvl="1" indent="-285750" algn="r" defTabSz="1422400" rtl="1">
            <a:lnSpc>
              <a:spcPct val="90000"/>
            </a:lnSpc>
            <a:spcBef>
              <a:spcPct val="0"/>
            </a:spcBef>
            <a:spcAft>
              <a:spcPct val="15000"/>
            </a:spcAft>
            <a:buChar char="••"/>
          </a:pPr>
          <a:r>
            <a:rPr lang="ar-MA" sz="3200" kern="1200" dirty="0" smtClean="0"/>
            <a:t>ع</a:t>
          </a:r>
          <a:r>
            <a:rPr lang="ar-SA" sz="3200" kern="1200" dirty="0" smtClean="0"/>
            <a:t>ند الطلب</a:t>
          </a:r>
          <a:endParaRPr lang="en-US" sz="3200" kern="1200" dirty="0"/>
        </a:p>
        <a:p>
          <a:pPr marL="285750" lvl="1" indent="-285750" algn="r" defTabSz="1422400" rtl="1">
            <a:lnSpc>
              <a:spcPct val="90000"/>
            </a:lnSpc>
            <a:spcBef>
              <a:spcPct val="0"/>
            </a:spcBef>
            <a:spcAft>
              <a:spcPct val="15000"/>
            </a:spcAft>
            <a:buChar char="••"/>
          </a:pPr>
          <a:r>
            <a:rPr lang="ar-MA" sz="3200" kern="1200" dirty="0" smtClean="0"/>
            <a:t>ع</a:t>
          </a:r>
          <a:r>
            <a:rPr lang="ar-SA" sz="3200" kern="1200" dirty="0" smtClean="0"/>
            <a:t>ند إعداد التخطيط الاستراتيجي لمشروع التحول الرقمي لمنظومة العدالة</a:t>
          </a:r>
          <a:endParaRPr lang="en-US" sz="3200" kern="1200" dirty="0"/>
        </a:p>
      </dsp:txBody>
      <dsp:txXfrm>
        <a:off x="3208409" y="1197390"/>
        <a:ext cx="3133077" cy="4615070"/>
      </dsp:txXfrm>
    </dsp:sp>
    <dsp:sp modelId="{48045CD7-B88E-41B9-87B3-8047D4B95D61}">
      <dsp:nvSpPr>
        <dsp:cNvPr id="0" name=""/>
        <dsp:cNvSpPr/>
      </dsp:nvSpPr>
      <dsp:spPr>
        <a:xfrm>
          <a:off x="48929" y="1027898"/>
          <a:ext cx="3093538" cy="4954054"/>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r" defTabSz="1422400" rtl="1">
            <a:lnSpc>
              <a:spcPct val="90000"/>
            </a:lnSpc>
            <a:spcBef>
              <a:spcPct val="0"/>
            </a:spcBef>
            <a:spcAft>
              <a:spcPct val="35000"/>
            </a:spcAft>
          </a:pPr>
          <a:r>
            <a:rPr lang="ar-MA" sz="3200" b="1" u="sng" kern="1200" dirty="0" smtClean="0">
              <a:effectLst>
                <a:outerShdw blurRad="38100" dist="38100" dir="2700000" algn="tl">
                  <a:srgbClr val="000000">
                    <a:alpha val="43137"/>
                  </a:srgbClr>
                </a:outerShdw>
              </a:effectLst>
            </a:rPr>
            <a:t> </a:t>
          </a:r>
          <a:endParaRPr lang="en-US" sz="3200" u="sng" kern="1200" dirty="0">
            <a:effectLst>
              <a:outerShdw blurRad="38100" dist="38100" dir="2700000" algn="tl">
                <a:srgbClr val="000000">
                  <a:alpha val="43137"/>
                </a:srgbClr>
              </a:outerShdw>
            </a:effectLst>
          </a:endParaRPr>
        </a:p>
        <a:p>
          <a:pPr marL="285750" lvl="1" indent="-285750" algn="r" defTabSz="1422400" rtl="1">
            <a:lnSpc>
              <a:spcPct val="90000"/>
            </a:lnSpc>
            <a:spcBef>
              <a:spcPct val="0"/>
            </a:spcBef>
            <a:spcAft>
              <a:spcPct val="15000"/>
            </a:spcAft>
            <a:buChar char="••"/>
          </a:pPr>
          <a:r>
            <a:rPr lang="ar-MA" sz="3200" kern="1200" dirty="0" smtClean="0"/>
            <a:t>وزير </a:t>
          </a:r>
          <a:r>
            <a:rPr lang="ar-SA" sz="3200" kern="1200" dirty="0" smtClean="0"/>
            <a:t>العدل</a:t>
          </a:r>
          <a:endParaRPr lang="en-US" sz="3200" kern="1200" dirty="0"/>
        </a:p>
        <a:p>
          <a:pPr marL="285750" lvl="1" indent="-285750" algn="r" defTabSz="1422400" rtl="1">
            <a:lnSpc>
              <a:spcPct val="90000"/>
            </a:lnSpc>
            <a:spcBef>
              <a:spcPct val="0"/>
            </a:spcBef>
            <a:spcAft>
              <a:spcPct val="15000"/>
            </a:spcAft>
            <a:buChar char="••"/>
          </a:pPr>
          <a:r>
            <a:rPr lang="ar-MA" sz="3200" kern="1200" dirty="0" smtClean="0"/>
            <a:t>الرئيس المنتدب ل</a:t>
          </a:r>
          <a:r>
            <a:rPr lang="ar-SA" sz="3200" kern="1200" dirty="0" smtClean="0"/>
            <a:t>لمجلس الأعلى للسلطة القضائية</a:t>
          </a:r>
          <a:endParaRPr lang="en-US" sz="3200" kern="1200" dirty="0"/>
        </a:p>
        <a:p>
          <a:pPr marL="285750" lvl="1" indent="-285750" algn="r" defTabSz="1422400" rtl="1">
            <a:lnSpc>
              <a:spcPct val="90000"/>
            </a:lnSpc>
            <a:spcBef>
              <a:spcPct val="0"/>
            </a:spcBef>
            <a:spcAft>
              <a:spcPct val="15000"/>
            </a:spcAft>
            <a:buChar char="••"/>
          </a:pPr>
          <a:r>
            <a:rPr lang="ar-MA" sz="3200" kern="1200" dirty="0" smtClean="0"/>
            <a:t>رئيس </a:t>
          </a:r>
          <a:r>
            <a:rPr lang="ar-SA" sz="3200" kern="1200" dirty="0" smtClean="0"/>
            <a:t>النيابة العامة</a:t>
          </a:r>
          <a:endParaRPr lang="en-US" sz="3200" kern="1200" dirty="0"/>
        </a:p>
      </dsp:txBody>
      <dsp:txXfrm>
        <a:off x="199943" y="1178912"/>
        <a:ext cx="2791510" cy="4652026"/>
      </dsp:txXfrm>
    </dsp:sp>
    <dsp:sp modelId="{83A69117-D37E-47E9-9048-9A99335B9551}">
      <dsp:nvSpPr>
        <dsp:cNvPr id="0" name=""/>
        <dsp:cNvSpPr/>
      </dsp:nvSpPr>
      <dsp:spPr>
        <a:xfrm>
          <a:off x="0" y="5432323"/>
          <a:ext cx="11353799" cy="433197"/>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C4A3-B9BF-4EA6-ADE4-4AC4671219A6}">
      <dsp:nvSpPr>
        <dsp:cNvPr id="0" name=""/>
        <dsp:cNvSpPr/>
      </dsp:nvSpPr>
      <dsp:spPr>
        <a:xfrm>
          <a:off x="0" y="127159"/>
          <a:ext cx="11097867" cy="595367"/>
        </a:xfrm>
        <a:prstGeom prst="round2DiagRect">
          <a:avLst/>
        </a:prstGeom>
        <a:solidFill>
          <a:srgbClr val="FFC000"/>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ar-MA" sz="3600" b="1" kern="1200" dirty="0" smtClean="0">
              <a:solidFill>
                <a:schemeClr val="tx2"/>
              </a:solidFill>
            </a:rPr>
            <a:t>لجنة الإشراف والتقييم</a:t>
          </a:r>
          <a:endParaRPr lang="ar-SA" sz="3600" b="1" kern="1200" dirty="0">
            <a:solidFill>
              <a:schemeClr val="tx2"/>
            </a:solidFill>
          </a:endParaRPr>
        </a:p>
      </dsp:txBody>
      <dsp:txXfrm>
        <a:off x="29063" y="156222"/>
        <a:ext cx="11039741" cy="537241"/>
      </dsp:txXfrm>
    </dsp:sp>
    <dsp:sp modelId="{6615CDC0-7DC7-4564-BD3D-8A2AA89E8015}">
      <dsp:nvSpPr>
        <dsp:cNvPr id="0" name=""/>
        <dsp:cNvSpPr/>
      </dsp:nvSpPr>
      <dsp:spPr>
        <a:xfrm>
          <a:off x="4985121" y="732787"/>
          <a:ext cx="6112745" cy="5301685"/>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ts val="0"/>
            </a:spcAft>
          </a:pPr>
          <a:endParaRPr lang="fr-FR" sz="2400" b="1" u="sng" kern="1200" dirty="0" smtClean="0">
            <a:effectLst>
              <a:outerShdw blurRad="38100" dist="38100" dir="2700000" algn="tl">
                <a:srgbClr val="000000">
                  <a:alpha val="43137"/>
                </a:srgbClr>
              </a:outerShdw>
            </a:effectLst>
          </a:endParaRPr>
        </a:p>
        <a:p>
          <a:pPr lvl="0" algn="r" defTabSz="1066800" rtl="1">
            <a:lnSpc>
              <a:spcPct val="90000"/>
            </a:lnSpc>
            <a:spcBef>
              <a:spcPct val="0"/>
            </a:spcBef>
            <a:spcAft>
              <a:spcPts val="0"/>
            </a:spcAft>
          </a:pPr>
          <a:endParaRPr lang="en-US" sz="2400" u="sng" kern="1200" dirty="0">
            <a:effectLst>
              <a:outerShdw blurRad="38100" dist="38100" dir="2700000" algn="tl">
                <a:srgbClr val="000000">
                  <a:alpha val="43137"/>
                </a:srgbClr>
              </a:outerShdw>
            </a:effectLst>
          </a:endParaRPr>
        </a:p>
        <a:p>
          <a:pPr marL="228600" lvl="1" indent="-228600" algn="r" defTabSz="1066800" rtl="1">
            <a:lnSpc>
              <a:spcPct val="90000"/>
            </a:lnSpc>
            <a:spcBef>
              <a:spcPct val="0"/>
            </a:spcBef>
            <a:spcAft>
              <a:spcPts val="0"/>
            </a:spcAft>
            <a:buChar char="••"/>
          </a:pPr>
          <a:r>
            <a:rPr lang="fr-FR" sz="2400" kern="1200" dirty="0" smtClean="0"/>
            <a:t> </a:t>
          </a:r>
          <a:r>
            <a:rPr lang="ar-SA" sz="2400" kern="1200" dirty="0" smtClean="0"/>
            <a:t>المصادقة على التوجهات المتخذة ؛</a:t>
          </a:r>
          <a:endParaRPr lang="en-US" sz="2400" kern="1200" dirty="0"/>
        </a:p>
        <a:p>
          <a:pPr marL="228600" lvl="1" indent="-228600" algn="r" defTabSz="1066800" rtl="1">
            <a:lnSpc>
              <a:spcPct val="90000"/>
            </a:lnSpc>
            <a:spcBef>
              <a:spcPct val="0"/>
            </a:spcBef>
            <a:spcAft>
              <a:spcPct val="15000"/>
            </a:spcAft>
            <a:buChar char="••"/>
          </a:pPr>
          <a:r>
            <a:rPr lang="ar-MA" sz="2400" kern="1200" dirty="0" smtClean="0"/>
            <a:t>ا</a:t>
          </a:r>
          <a:r>
            <a:rPr lang="ar-SA" sz="2400" kern="1200" dirty="0" smtClean="0"/>
            <a:t>لتحقق و المصادقة على الأهداف ، والإجراءات التي يتعين تنفيذها ، والمواعيد النهائية </a:t>
          </a:r>
          <a:r>
            <a:rPr lang="ar-SA" sz="2400" kern="1200" dirty="0" err="1" smtClean="0"/>
            <a:t>للانجاز</a:t>
          </a:r>
          <a:r>
            <a:rPr lang="ar-SA" sz="2400" kern="1200" dirty="0" smtClean="0"/>
            <a:t>، فضلا عن المخرجات المتعلقة بكل مرحل</a:t>
          </a:r>
          <a:r>
            <a:rPr lang="ar-MA" sz="2400" kern="1200" dirty="0" smtClean="0"/>
            <a:t>؛</a:t>
          </a:r>
          <a:endParaRPr lang="en-US" sz="2400" kern="1200" dirty="0"/>
        </a:p>
        <a:p>
          <a:pPr marL="228600" lvl="1" indent="-228600" algn="r" defTabSz="1066800" rtl="1">
            <a:lnSpc>
              <a:spcPct val="90000"/>
            </a:lnSpc>
            <a:spcBef>
              <a:spcPct val="0"/>
            </a:spcBef>
            <a:spcAft>
              <a:spcPct val="15000"/>
            </a:spcAft>
            <a:buChar char="••"/>
          </a:pPr>
          <a:r>
            <a:rPr lang="ar-SA" sz="2400" kern="1200" dirty="0" smtClean="0"/>
            <a:t>المراقبة الشاملة لجودة المشروع ، والتحقق من النتائج، والمصادقة النهائية على المشروع ؛</a:t>
          </a:r>
          <a:endParaRPr lang="en-US" sz="2400" kern="1200" dirty="0"/>
        </a:p>
        <a:p>
          <a:pPr marL="228600" lvl="1" indent="-228600" algn="r" defTabSz="1066800" rtl="1">
            <a:lnSpc>
              <a:spcPct val="90000"/>
            </a:lnSpc>
            <a:spcBef>
              <a:spcPct val="0"/>
            </a:spcBef>
            <a:spcAft>
              <a:spcPct val="15000"/>
            </a:spcAft>
            <a:buChar char="••"/>
          </a:pPr>
          <a:r>
            <a:rPr lang="fr-FR" sz="2400" kern="1200" dirty="0" smtClean="0"/>
            <a:t> </a:t>
          </a:r>
          <a:r>
            <a:rPr lang="ar-SA" sz="2400" kern="1200" dirty="0" smtClean="0"/>
            <a:t>إجراء عمليات التحكيم اللازمة أثناء المشروع ؛</a:t>
          </a:r>
          <a:endParaRPr lang="en-US" sz="2400" kern="1200" dirty="0"/>
        </a:p>
        <a:p>
          <a:pPr marL="228600" lvl="1" indent="-228600" algn="r" defTabSz="1066800" rtl="1">
            <a:lnSpc>
              <a:spcPct val="90000"/>
            </a:lnSpc>
            <a:spcBef>
              <a:spcPct val="0"/>
            </a:spcBef>
            <a:spcAft>
              <a:spcPct val="15000"/>
            </a:spcAft>
            <a:buChar char="••"/>
          </a:pPr>
          <a:r>
            <a:rPr lang="fr-FR" sz="2400" kern="1200" dirty="0" smtClean="0"/>
            <a:t>• </a:t>
          </a:r>
          <a:r>
            <a:rPr lang="ar-SA" sz="2400" kern="1200" dirty="0" smtClean="0"/>
            <a:t>تحليل معيقات المشروع والبت في التدابير المناسبة للتغلب عليها؛</a:t>
          </a:r>
          <a:endParaRPr lang="en-US" sz="2400" kern="1200" dirty="0"/>
        </a:p>
        <a:p>
          <a:pPr marL="228600" lvl="1" indent="-228600" algn="r" defTabSz="1066800" rtl="1">
            <a:lnSpc>
              <a:spcPct val="90000"/>
            </a:lnSpc>
            <a:spcBef>
              <a:spcPct val="0"/>
            </a:spcBef>
            <a:spcAft>
              <a:spcPct val="15000"/>
            </a:spcAft>
            <a:buChar char="••"/>
          </a:pPr>
          <a:r>
            <a:rPr lang="ar-SA" sz="2400" kern="1200" dirty="0" smtClean="0"/>
            <a:t>اتخاذ القرارات النهائية و اصدار أوامر التوقف</a:t>
          </a:r>
          <a:r>
            <a:rPr lang="ar-MA" sz="2400" kern="1200" dirty="0" smtClean="0"/>
            <a:t>.</a:t>
          </a:r>
          <a:endParaRPr lang="ar-SA" sz="2400" kern="1200" dirty="0"/>
        </a:p>
        <a:p>
          <a:pPr marL="228600" lvl="1" indent="-228600" algn="r" defTabSz="1066800" rtl="1">
            <a:lnSpc>
              <a:spcPct val="90000"/>
            </a:lnSpc>
            <a:spcBef>
              <a:spcPct val="0"/>
            </a:spcBef>
            <a:spcAft>
              <a:spcPts val="0"/>
            </a:spcAft>
            <a:buChar char="••"/>
          </a:pPr>
          <a:endParaRPr lang="en-US" sz="2400" kern="1200" dirty="0"/>
        </a:p>
      </dsp:txBody>
      <dsp:txXfrm>
        <a:off x="5243928" y="991594"/>
        <a:ext cx="5595131" cy="4784071"/>
      </dsp:txXfrm>
    </dsp:sp>
    <dsp:sp modelId="{6200CE63-9498-4D80-9F90-F1DE63D56A01}">
      <dsp:nvSpPr>
        <dsp:cNvPr id="0" name=""/>
        <dsp:cNvSpPr/>
      </dsp:nvSpPr>
      <dsp:spPr>
        <a:xfrm>
          <a:off x="2366179" y="734573"/>
          <a:ext cx="2670499" cy="5299899"/>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r" defTabSz="1155700" rtl="1">
            <a:lnSpc>
              <a:spcPct val="90000"/>
            </a:lnSpc>
            <a:spcBef>
              <a:spcPct val="0"/>
            </a:spcBef>
            <a:spcAft>
              <a:spcPct val="35000"/>
            </a:spcAft>
          </a:pPr>
          <a:endParaRPr lang="fr-FR" sz="2600" b="1" u="sng" kern="1200" dirty="0" smtClean="0">
            <a:effectLst>
              <a:outerShdw blurRad="38100" dist="38100" dir="2700000" algn="tl">
                <a:srgbClr val="000000">
                  <a:alpha val="43137"/>
                </a:srgbClr>
              </a:outerShdw>
            </a:effectLst>
          </a:endParaRPr>
        </a:p>
        <a:p>
          <a:pPr lvl="0" algn="r" defTabSz="1155700" rtl="1">
            <a:lnSpc>
              <a:spcPct val="90000"/>
            </a:lnSpc>
            <a:spcBef>
              <a:spcPct val="0"/>
            </a:spcBef>
            <a:spcAft>
              <a:spcPct val="35000"/>
            </a:spcAft>
          </a:pPr>
          <a:endParaRPr lang="fr-FR" sz="1800" b="1" u="sng" kern="1200" dirty="0" smtClean="0">
            <a:effectLst>
              <a:outerShdw blurRad="38100" dist="38100" dir="2700000" algn="tl">
                <a:srgbClr val="000000">
                  <a:alpha val="43137"/>
                </a:srgbClr>
              </a:outerShdw>
            </a:effectLst>
          </a:endParaRPr>
        </a:p>
        <a:p>
          <a:pPr lvl="0" algn="r" defTabSz="1155700" rtl="1">
            <a:lnSpc>
              <a:spcPct val="90000"/>
            </a:lnSpc>
            <a:spcBef>
              <a:spcPct val="0"/>
            </a:spcBef>
            <a:spcAft>
              <a:spcPct val="35000"/>
            </a:spcAft>
          </a:pPr>
          <a:r>
            <a:rPr lang="fr-FR" sz="1000" b="1" u="none" kern="1200" dirty="0" smtClean="0">
              <a:effectLst>
                <a:outerShdw blurRad="38100" dist="38100" dir="2700000" algn="tl">
                  <a:srgbClr val="000000">
                    <a:alpha val="43137"/>
                  </a:srgbClr>
                </a:outerShdw>
              </a:effectLst>
            </a:rPr>
            <a:t> </a:t>
          </a:r>
          <a:endParaRPr lang="en-US" sz="1000" u="none" kern="1200" dirty="0">
            <a:effectLst>
              <a:outerShdw blurRad="38100" dist="38100" dir="2700000" algn="tl">
                <a:srgbClr val="000000">
                  <a:alpha val="43137"/>
                </a:srgbClr>
              </a:outerShdw>
            </a:effectLst>
          </a:endParaRPr>
        </a:p>
        <a:p>
          <a:pPr marL="228600" lvl="1" indent="-228600" algn="r" defTabSz="1155700" rtl="1">
            <a:lnSpc>
              <a:spcPct val="90000"/>
            </a:lnSpc>
            <a:spcBef>
              <a:spcPct val="0"/>
            </a:spcBef>
            <a:spcAft>
              <a:spcPct val="15000"/>
            </a:spcAft>
            <a:buChar char="••"/>
          </a:pPr>
          <a:r>
            <a:rPr lang="ar-SA" sz="2600" kern="1200" dirty="0" smtClean="0"/>
            <a:t>في بداية المشاريع</a:t>
          </a:r>
          <a:r>
            <a:rPr lang="ar-MA" sz="2600" kern="1200" dirty="0" smtClean="0"/>
            <a:t>؛</a:t>
          </a:r>
          <a:endParaRPr lang="en-US" sz="2600" kern="1200" dirty="0"/>
        </a:p>
        <a:p>
          <a:pPr marL="228600" lvl="1" indent="-228600" algn="r" defTabSz="1155700" rtl="1">
            <a:lnSpc>
              <a:spcPct val="90000"/>
            </a:lnSpc>
            <a:spcBef>
              <a:spcPct val="0"/>
            </a:spcBef>
            <a:spcAft>
              <a:spcPct val="15000"/>
            </a:spcAft>
            <a:buChar char="••"/>
          </a:pPr>
          <a:r>
            <a:rPr lang="fr-FR" sz="2600" kern="1200" dirty="0" smtClean="0"/>
            <a:t> </a:t>
          </a:r>
          <a:r>
            <a:rPr lang="ar-SA" sz="2600" kern="1200" dirty="0" smtClean="0"/>
            <a:t>في نهاية كل مرحلة وقبل بداية المرحلة الموالية</a:t>
          </a:r>
          <a:r>
            <a:rPr lang="ar-MA" sz="2600" kern="1200" dirty="0" smtClean="0"/>
            <a:t>؛</a:t>
          </a:r>
          <a:endParaRPr lang="en-US" sz="2600" kern="1200" dirty="0"/>
        </a:p>
        <a:p>
          <a:pPr marL="228600" lvl="1" indent="-228600" algn="r" defTabSz="1155700" rtl="1">
            <a:lnSpc>
              <a:spcPct val="90000"/>
            </a:lnSpc>
            <a:spcBef>
              <a:spcPct val="0"/>
            </a:spcBef>
            <a:spcAft>
              <a:spcPct val="15000"/>
            </a:spcAft>
            <a:buChar char="••"/>
          </a:pPr>
          <a:r>
            <a:rPr lang="ar-MA" sz="2600" kern="1200" dirty="0" smtClean="0"/>
            <a:t>في</a:t>
          </a:r>
          <a:r>
            <a:rPr lang="ar-SA" sz="2600" kern="1200" dirty="0" smtClean="0"/>
            <a:t> نهاية المشاريع</a:t>
          </a:r>
          <a:r>
            <a:rPr lang="fr-FR" sz="2600" kern="1200" dirty="0" smtClean="0"/>
            <a:t>.</a:t>
          </a:r>
          <a:endParaRPr lang="en-US" sz="2600" kern="1200" dirty="0"/>
        </a:p>
      </dsp:txBody>
      <dsp:txXfrm>
        <a:off x="2496542" y="864936"/>
        <a:ext cx="2409773" cy="5039173"/>
      </dsp:txXfrm>
    </dsp:sp>
    <dsp:sp modelId="{48045CD7-B88E-41B9-87B3-8047D4B95D61}">
      <dsp:nvSpPr>
        <dsp:cNvPr id="0" name=""/>
        <dsp:cNvSpPr/>
      </dsp:nvSpPr>
      <dsp:spPr>
        <a:xfrm>
          <a:off x="0" y="752251"/>
          <a:ext cx="2313145" cy="5282221"/>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r" defTabSz="1155700" rtl="1">
            <a:lnSpc>
              <a:spcPct val="90000"/>
            </a:lnSpc>
            <a:spcBef>
              <a:spcPct val="0"/>
            </a:spcBef>
            <a:spcAft>
              <a:spcPct val="35000"/>
            </a:spcAft>
          </a:pPr>
          <a:endParaRPr lang="fr-FR" sz="2600" b="1" u="sng" kern="1200" dirty="0" smtClean="0">
            <a:solidFill>
              <a:schemeClr val="bg1"/>
            </a:solidFill>
            <a:effectLst>
              <a:outerShdw blurRad="38100" dist="38100" dir="2700000" algn="tl">
                <a:srgbClr val="000000">
                  <a:alpha val="43137"/>
                </a:srgbClr>
              </a:outerShdw>
            </a:effectLst>
          </a:endParaRPr>
        </a:p>
        <a:p>
          <a:pPr lvl="0" algn="r" defTabSz="1155700" rtl="1">
            <a:lnSpc>
              <a:spcPct val="90000"/>
            </a:lnSpc>
            <a:spcBef>
              <a:spcPct val="0"/>
            </a:spcBef>
            <a:spcAft>
              <a:spcPct val="35000"/>
            </a:spcAft>
          </a:pPr>
          <a:endParaRPr lang="en-US" sz="2600" u="sng" kern="1200" dirty="0">
            <a:solidFill>
              <a:schemeClr val="bg1"/>
            </a:solidFill>
            <a:effectLst>
              <a:outerShdw blurRad="38100" dist="38100" dir="2700000" algn="tl">
                <a:srgbClr val="000000">
                  <a:alpha val="43137"/>
                </a:srgbClr>
              </a:outerShdw>
            </a:effectLst>
          </a:endParaRPr>
        </a:p>
        <a:p>
          <a:pPr marL="228600" lvl="1" indent="-228600" algn="r" defTabSz="1155700" rtl="1">
            <a:lnSpc>
              <a:spcPct val="90000"/>
            </a:lnSpc>
            <a:spcBef>
              <a:spcPct val="0"/>
            </a:spcBef>
            <a:spcAft>
              <a:spcPct val="15000"/>
            </a:spcAft>
            <a:buChar char="••"/>
          </a:pPr>
          <a:r>
            <a:rPr kumimoji="0" lang="ar-MA" sz="26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وزير العدل</a:t>
          </a:r>
          <a:endParaRPr lang="en-US" sz="2600" kern="1200" dirty="0">
            <a:solidFill>
              <a:schemeClr val="bg1"/>
            </a:solidFill>
          </a:endParaRPr>
        </a:p>
        <a:p>
          <a:pPr marL="228600" lvl="1" indent="-228600" algn="r" defTabSz="1155700" rtl="1">
            <a:lnSpc>
              <a:spcPct val="90000"/>
            </a:lnSpc>
            <a:spcBef>
              <a:spcPct val="0"/>
            </a:spcBef>
            <a:spcAft>
              <a:spcPct val="15000"/>
            </a:spcAft>
            <a:buChar char="••"/>
          </a:pPr>
          <a:r>
            <a:rPr lang="ar-MA" sz="2600" b="1" kern="1200" dirty="0" smtClean="0">
              <a:solidFill>
                <a:schemeClr val="bg1"/>
              </a:solidFill>
              <a:latin typeface="Times New Roman" panose="02020603050405020304" pitchFamily="18" charset="0"/>
              <a:cs typeface="Times New Roman" panose="02020603050405020304" pitchFamily="18" charset="0"/>
            </a:rPr>
            <a:t>الكاتب العام</a:t>
          </a:r>
        </a:p>
        <a:p>
          <a:pPr marL="228600" lvl="1" indent="-228600" algn="r" defTabSz="1155700" rtl="1">
            <a:lnSpc>
              <a:spcPct val="90000"/>
            </a:lnSpc>
            <a:spcBef>
              <a:spcPct val="0"/>
            </a:spcBef>
            <a:spcAft>
              <a:spcPct val="15000"/>
            </a:spcAft>
            <a:buChar char="••"/>
          </a:pPr>
          <a:r>
            <a:rPr kumimoji="0" lang="ar-MA" sz="26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المفتش العام</a:t>
          </a:r>
        </a:p>
        <a:p>
          <a:pPr marL="228600" lvl="1" indent="-228600" algn="r" defTabSz="1155700" rtl="1">
            <a:lnSpc>
              <a:spcPct val="90000"/>
            </a:lnSpc>
            <a:spcBef>
              <a:spcPct val="0"/>
            </a:spcBef>
            <a:spcAft>
              <a:spcPct val="15000"/>
            </a:spcAft>
            <a:buChar char="••"/>
          </a:pPr>
          <a:r>
            <a:rPr lang="ar-MA" sz="2600" b="1" kern="1200" dirty="0" smtClean="0">
              <a:solidFill>
                <a:schemeClr val="bg1"/>
              </a:solidFill>
              <a:latin typeface="Times New Roman" panose="02020603050405020304" pitchFamily="18" charset="0"/>
              <a:cs typeface="Times New Roman" panose="02020603050405020304" pitchFamily="18" charset="0"/>
            </a:rPr>
            <a:t>المديرون المركزيون</a:t>
          </a:r>
          <a:endParaRPr kumimoji="0" lang="en-US" sz="2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dsp:txBody>
      <dsp:txXfrm>
        <a:off x="112918" y="865169"/>
        <a:ext cx="2087309" cy="5056385"/>
      </dsp:txXfrm>
    </dsp:sp>
    <dsp:sp modelId="{83A69117-D37E-47E9-9048-9A99335B9551}">
      <dsp:nvSpPr>
        <dsp:cNvPr id="0" name=""/>
        <dsp:cNvSpPr/>
      </dsp:nvSpPr>
      <dsp:spPr>
        <a:xfrm>
          <a:off x="0" y="5262502"/>
          <a:ext cx="11097867" cy="422413"/>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C4A3-B9BF-4EA6-ADE4-4AC4671219A6}">
      <dsp:nvSpPr>
        <dsp:cNvPr id="0" name=""/>
        <dsp:cNvSpPr/>
      </dsp:nvSpPr>
      <dsp:spPr>
        <a:xfrm>
          <a:off x="0" y="0"/>
          <a:ext cx="11059048" cy="529992"/>
        </a:xfrm>
        <a:prstGeom prst="round2DiagRect">
          <a:avLst/>
        </a:prstGeom>
        <a:solidFill>
          <a:srgbClr val="FFC000"/>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ar-SA" sz="3600" b="1" kern="1200" dirty="0" smtClean="0">
              <a:solidFill>
                <a:schemeClr val="tx2"/>
              </a:solidFill>
            </a:rPr>
            <a:t>وحدة إدارة المشروع </a:t>
          </a:r>
          <a:endParaRPr lang="ar-SA" sz="3600" b="1" kern="1200" dirty="0">
            <a:solidFill>
              <a:schemeClr val="tx2"/>
            </a:solidFill>
          </a:endParaRPr>
        </a:p>
      </dsp:txBody>
      <dsp:txXfrm>
        <a:off x="25872" y="25872"/>
        <a:ext cx="11007304" cy="478248"/>
      </dsp:txXfrm>
    </dsp:sp>
    <dsp:sp modelId="{6615CDC0-7DC7-4564-BD3D-8A2AA89E8015}">
      <dsp:nvSpPr>
        <dsp:cNvPr id="0" name=""/>
        <dsp:cNvSpPr/>
      </dsp:nvSpPr>
      <dsp:spPr>
        <a:xfrm>
          <a:off x="5195514" y="700028"/>
          <a:ext cx="5863533" cy="4858106"/>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r" defTabSz="1244600" rtl="1">
            <a:lnSpc>
              <a:spcPct val="90000"/>
            </a:lnSpc>
            <a:spcBef>
              <a:spcPct val="0"/>
            </a:spcBef>
            <a:spcAft>
              <a:spcPts val="0"/>
            </a:spcAft>
          </a:pPr>
          <a:r>
            <a:rPr lang="ar-MA" sz="2800" b="1" u="none" kern="1200" dirty="0" smtClean="0">
              <a:solidFill>
                <a:schemeClr val="bg1"/>
              </a:solidFill>
              <a:effectLst/>
            </a:rPr>
            <a:t>             </a:t>
          </a:r>
          <a:endParaRPr lang="ar-MA" sz="2800" b="1" u="sng" kern="1200" dirty="0" smtClean="0">
            <a:solidFill>
              <a:schemeClr val="bg1"/>
            </a:solidFill>
            <a:effectLst/>
          </a:endParaRPr>
        </a:p>
        <a:p>
          <a:pPr marL="285750" lvl="1" indent="-285750" algn="r" defTabSz="1244600" rtl="1">
            <a:lnSpc>
              <a:spcPct val="90000"/>
            </a:lnSpc>
            <a:spcBef>
              <a:spcPct val="0"/>
            </a:spcBef>
            <a:spcAft>
              <a:spcPts val="0"/>
            </a:spcAft>
            <a:buChar char="••"/>
          </a:pPr>
          <a:r>
            <a:rPr lang="fr-FR" sz="2800" kern="1200" dirty="0" smtClean="0">
              <a:solidFill>
                <a:schemeClr val="bg1"/>
              </a:solidFill>
              <a:effectLst/>
            </a:rPr>
            <a:t> </a:t>
          </a:r>
          <a:r>
            <a:rPr lang="ar-SA" sz="2800" kern="1200" dirty="0" smtClean="0">
              <a:solidFill>
                <a:schemeClr val="bg1"/>
              </a:solidFill>
              <a:effectLst/>
            </a:rPr>
            <a:t>مراقبة تنفيذ الإنجازات والخدمات الخارجي</a:t>
          </a:r>
          <a:r>
            <a:rPr lang="ar-MA" sz="2800" kern="1200" dirty="0" smtClean="0">
              <a:solidFill>
                <a:schemeClr val="bg1"/>
              </a:solidFill>
              <a:effectLst/>
            </a:rPr>
            <a:t>؛</a:t>
          </a:r>
          <a:endParaRPr lang="en-US" sz="2800" kern="1200" dirty="0">
            <a:solidFill>
              <a:schemeClr val="bg1"/>
            </a:solidFill>
            <a:effectLst/>
          </a:endParaRPr>
        </a:p>
        <a:p>
          <a:pPr marL="285750" lvl="1" indent="-285750" algn="r" defTabSz="1244600" rtl="1">
            <a:lnSpc>
              <a:spcPct val="90000"/>
            </a:lnSpc>
            <a:spcBef>
              <a:spcPct val="0"/>
            </a:spcBef>
            <a:spcAft>
              <a:spcPct val="15000"/>
            </a:spcAft>
            <a:buChar char="••"/>
          </a:pPr>
          <a:r>
            <a:rPr lang="ar-SA" sz="2800" kern="1200" dirty="0" smtClean="0">
              <a:solidFill>
                <a:schemeClr val="bg1"/>
              </a:solidFill>
              <a:effectLst/>
            </a:rPr>
            <a:t>التأكد من أن مدير المشروع يفهم توجيهات لجنة </a:t>
          </a:r>
          <a:r>
            <a:rPr lang="ar-MA" sz="2800" kern="1200" dirty="0" smtClean="0">
              <a:solidFill>
                <a:schemeClr val="bg1"/>
              </a:solidFill>
              <a:effectLst/>
            </a:rPr>
            <a:t>القيادة</a:t>
          </a:r>
          <a:r>
            <a:rPr lang="ar-SA" sz="2800" kern="1200" dirty="0" smtClean="0">
              <a:solidFill>
                <a:schemeClr val="bg1"/>
              </a:solidFill>
              <a:effectLst/>
            </a:rPr>
            <a:t> ؛</a:t>
          </a:r>
          <a:endParaRPr lang="en-US" sz="2800" kern="1200" dirty="0">
            <a:solidFill>
              <a:schemeClr val="bg1"/>
            </a:solidFill>
            <a:effectLst/>
          </a:endParaRPr>
        </a:p>
        <a:p>
          <a:pPr marL="285750" lvl="1" indent="-285750" algn="r" defTabSz="1244600" rtl="1">
            <a:lnSpc>
              <a:spcPct val="90000"/>
            </a:lnSpc>
            <a:spcBef>
              <a:spcPct val="0"/>
            </a:spcBef>
            <a:spcAft>
              <a:spcPct val="15000"/>
            </a:spcAft>
            <a:buChar char="••"/>
          </a:pPr>
          <a:r>
            <a:rPr lang="ar-SA" sz="2800" kern="1200" dirty="0" smtClean="0">
              <a:solidFill>
                <a:schemeClr val="bg1"/>
              </a:solidFill>
              <a:effectLst/>
            </a:rPr>
            <a:t>فحص المخرجات المؤقتة وتقديم الملاحظات إلى مدير المشروع ؛</a:t>
          </a:r>
          <a:endParaRPr lang="en-US" sz="2800" kern="1200" dirty="0">
            <a:solidFill>
              <a:schemeClr val="bg1"/>
            </a:solidFill>
            <a:effectLst/>
          </a:endParaRPr>
        </a:p>
        <a:p>
          <a:pPr marL="285750" lvl="1" indent="-285750" algn="r" defTabSz="1244600" rtl="1">
            <a:lnSpc>
              <a:spcPct val="90000"/>
            </a:lnSpc>
            <a:spcBef>
              <a:spcPct val="0"/>
            </a:spcBef>
            <a:spcAft>
              <a:spcPct val="15000"/>
            </a:spcAft>
            <a:buChar char="••"/>
          </a:pPr>
          <a:r>
            <a:rPr lang="ar-SA" sz="2800" kern="1200" dirty="0" smtClean="0">
              <a:solidFill>
                <a:schemeClr val="bg1"/>
              </a:solidFill>
              <a:effectLst/>
            </a:rPr>
            <a:t>إبداء الرأي في المخرجات للجنة القيادة للموافقة عليها</a:t>
          </a:r>
          <a:r>
            <a:rPr lang="ar-MA" sz="2800" kern="1200" dirty="0" smtClean="0">
              <a:solidFill>
                <a:schemeClr val="bg1"/>
              </a:solidFill>
              <a:effectLst/>
            </a:rPr>
            <a:t>؛</a:t>
          </a:r>
          <a:endParaRPr lang="en-US" sz="2800" kern="1200" dirty="0">
            <a:solidFill>
              <a:schemeClr val="bg1"/>
            </a:solidFill>
            <a:effectLst/>
          </a:endParaRPr>
        </a:p>
        <a:p>
          <a:pPr marL="285750" lvl="1" indent="-285750" algn="r" defTabSz="1244600" rtl="1">
            <a:lnSpc>
              <a:spcPct val="90000"/>
            </a:lnSpc>
            <a:spcBef>
              <a:spcPct val="0"/>
            </a:spcBef>
            <a:spcAft>
              <a:spcPct val="15000"/>
            </a:spcAft>
            <a:buChar char="••"/>
          </a:pPr>
          <a:r>
            <a:rPr lang="ar-SA" sz="2800" kern="1200" dirty="0" smtClean="0">
              <a:solidFill>
                <a:schemeClr val="bg1"/>
              </a:solidFill>
              <a:effectLst/>
            </a:rPr>
            <a:t>اتخاذ القرارات النهائية و اصدار أوامر التوقف</a:t>
          </a:r>
          <a:r>
            <a:rPr lang="ar-MA" sz="2800" kern="1200" dirty="0" smtClean="0">
              <a:solidFill>
                <a:schemeClr val="bg1"/>
              </a:solidFill>
              <a:effectLst/>
            </a:rPr>
            <a:t>.</a:t>
          </a:r>
          <a:endParaRPr lang="ar-SA" sz="2800" kern="1200" dirty="0">
            <a:solidFill>
              <a:schemeClr val="bg1"/>
            </a:solidFill>
            <a:effectLst/>
          </a:endParaRPr>
        </a:p>
      </dsp:txBody>
      <dsp:txXfrm>
        <a:off x="5432667" y="937181"/>
        <a:ext cx="5389227" cy="4383800"/>
      </dsp:txXfrm>
    </dsp:sp>
    <dsp:sp modelId="{6200CE63-9498-4D80-9F90-F1DE63D56A01}">
      <dsp:nvSpPr>
        <dsp:cNvPr id="0" name=""/>
        <dsp:cNvSpPr/>
      </dsp:nvSpPr>
      <dsp:spPr>
        <a:xfrm>
          <a:off x="2553045" y="758773"/>
          <a:ext cx="2711974" cy="4809277"/>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r" defTabSz="1244600" rtl="1">
            <a:lnSpc>
              <a:spcPct val="90000"/>
            </a:lnSpc>
            <a:spcBef>
              <a:spcPct val="0"/>
            </a:spcBef>
            <a:spcAft>
              <a:spcPct val="35000"/>
            </a:spcAft>
          </a:pPr>
          <a:endParaRPr lang="en-US" sz="2800" u="sng" kern="1200" dirty="0">
            <a:solidFill>
              <a:schemeClr val="bg1"/>
            </a:solidFill>
            <a:effectLst/>
          </a:endParaRPr>
        </a:p>
        <a:p>
          <a:pPr marL="285750" lvl="1" indent="-285750" algn="r" defTabSz="1244600" rtl="1">
            <a:lnSpc>
              <a:spcPct val="90000"/>
            </a:lnSpc>
            <a:spcBef>
              <a:spcPct val="0"/>
            </a:spcBef>
            <a:spcAft>
              <a:spcPct val="15000"/>
            </a:spcAft>
            <a:buChar char="••"/>
          </a:pPr>
          <a:r>
            <a:rPr lang="ar-MA" sz="2800" kern="1200" dirty="0" smtClean="0">
              <a:solidFill>
                <a:schemeClr val="bg1"/>
              </a:solidFill>
              <a:effectLst/>
            </a:rPr>
            <a:t>ع</a:t>
          </a:r>
          <a:r>
            <a:rPr lang="ar-SA" sz="2800" kern="1200" dirty="0" smtClean="0">
              <a:solidFill>
                <a:schemeClr val="bg1"/>
              </a:solidFill>
              <a:effectLst/>
            </a:rPr>
            <a:t>ند الطلب</a:t>
          </a:r>
          <a:endParaRPr lang="en-US" sz="2800" kern="1200" dirty="0">
            <a:solidFill>
              <a:schemeClr val="bg1"/>
            </a:solidFill>
            <a:effectLst/>
          </a:endParaRPr>
        </a:p>
        <a:p>
          <a:pPr marL="285750" lvl="1" indent="-285750" algn="r" defTabSz="1244600" rtl="1">
            <a:lnSpc>
              <a:spcPct val="90000"/>
            </a:lnSpc>
            <a:spcBef>
              <a:spcPct val="0"/>
            </a:spcBef>
            <a:spcAft>
              <a:spcPct val="15000"/>
            </a:spcAft>
            <a:buChar char="••"/>
          </a:pPr>
          <a:r>
            <a:rPr lang="ar-SA" sz="2800" kern="1200" dirty="0" smtClean="0">
              <a:solidFill>
                <a:schemeClr val="bg1"/>
              </a:solidFill>
              <a:effectLst/>
            </a:rPr>
            <a:t>بمبادرة من لجنة القيادة أو مدير المشروع</a:t>
          </a:r>
          <a:endParaRPr lang="en-US" sz="2800" kern="1200" dirty="0">
            <a:solidFill>
              <a:schemeClr val="bg1"/>
            </a:solidFill>
            <a:effectLst/>
          </a:endParaRPr>
        </a:p>
      </dsp:txBody>
      <dsp:txXfrm>
        <a:off x="2685433" y="891161"/>
        <a:ext cx="2447198" cy="4544501"/>
      </dsp:txXfrm>
    </dsp:sp>
    <dsp:sp modelId="{48045CD7-B88E-41B9-87B3-8047D4B95D61}">
      <dsp:nvSpPr>
        <dsp:cNvPr id="0" name=""/>
        <dsp:cNvSpPr/>
      </dsp:nvSpPr>
      <dsp:spPr>
        <a:xfrm>
          <a:off x="93291" y="751291"/>
          <a:ext cx="2479952" cy="4861400"/>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r" defTabSz="1244600" rtl="1">
            <a:lnSpc>
              <a:spcPct val="90000"/>
            </a:lnSpc>
            <a:spcBef>
              <a:spcPct val="0"/>
            </a:spcBef>
            <a:spcAft>
              <a:spcPct val="35000"/>
            </a:spcAft>
          </a:pPr>
          <a:endParaRPr lang="ar-MA" sz="2800" b="1" u="sng" kern="1200" dirty="0" smtClean="0">
            <a:solidFill>
              <a:schemeClr val="bg1"/>
            </a:solidFill>
            <a:effectLst/>
          </a:endParaRPr>
        </a:p>
        <a:p>
          <a:pPr marL="285750" lvl="1" indent="-285750" algn="r" defTabSz="1244600" rtl="1">
            <a:lnSpc>
              <a:spcPct val="90000"/>
            </a:lnSpc>
            <a:spcBef>
              <a:spcPct val="0"/>
            </a:spcBef>
            <a:spcAft>
              <a:spcPct val="15000"/>
            </a:spcAft>
            <a:buChar char="••"/>
          </a:pPr>
          <a:r>
            <a:rPr lang="ar-SA" sz="2800" kern="1200" dirty="0" smtClean="0">
              <a:solidFill>
                <a:schemeClr val="bg1"/>
              </a:solidFill>
              <a:effectLst/>
            </a:rPr>
            <a:t>مدير المشروع </a:t>
          </a:r>
          <a:endParaRPr lang="en-US" sz="2800" kern="1200" dirty="0">
            <a:solidFill>
              <a:schemeClr val="bg1"/>
            </a:solidFill>
            <a:effectLst/>
          </a:endParaRPr>
        </a:p>
        <a:p>
          <a:pPr marL="285750" lvl="1" indent="-285750" algn="r" defTabSz="1244600" rtl="1">
            <a:lnSpc>
              <a:spcPct val="90000"/>
            </a:lnSpc>
            <a:spcBef>
              <a:spcPct val="0"/>
            </a:spcBef>
            <a:spcAft>
              <a:spcPct val="15000"/>
            </a:spcAft>
            <a:buChar char="••"/>
          </a:pPr>
          <a:r>
            <a:rPr lang="ar-SA" sz="2800" kern="1200" dirty="0" smtClean="0">
              <a:solidFill>
                <a:schemeClr val="bg1"/>
              </a:solidFill>
              <a:effectLst/>
            </a:rPr>
            <a:t>السؤول</a:t>
          </a:r>
          <a:r>
            <a:rPr lang="ar-MA" sz="2800" kern="1200" dirty="0" smtClean="0">
              <a:solidFill>
                <a:schemeClr val="bg1"/>
              </a:solidFill>
              <a:effectLst/>
            </a:rPr>
            <a:t>و</a:t>
          </a:r>
          <a:r>
            <a:rPr lang="ar-SA" sz="2800" kern="1200" dirty="0" smtClean="0">
              <a:solidFill>
                <a:schemeClr val="bg1"/>
              </a:solidFill>
              <a:effectLst/>
            </a:rPr>
            <a:t>ن المهني</a:t>
          </a:r>
          <a:r>
            <a:rPr lang="ar-MA" sz="2800" kern="1200" dirty="0" smtClean="0">
              <a:solidFill>
                <a:schemeClr val="bg1"/>
              </a:solidFill>
              <a:effectLst/>
            </a:rPr>
            <a:t>و</a:t>
          </a:r>
          <a:r>
            <a:rPr lang="ar-SA" sz="2800" kern="1200" dirty="0" smtClean="0">
              <a:solidFill>
                <a:schemeClr val="bg1"/>
              </a:solidFill>
              <a:effectLst/>
            </a:rPr>
            <a:t>ن والعملاء وممثل</a:t>
          </a:r>
          <a:r>
            <a:rPr lang="ar-MA" sz="2800" kern="1200" dirty="0" smtClean="0">
              <a:solidFill>
                <a:schemeClr val="bg1"/>
              </a:solidFill>
              <a:effectLst/>
            </a:rPr>
            <a:t>و</a:t>
          </a:r>
          <a:r>
            <a:rPr lang="ar-SA" sz="2800" kern="1200" dirty="0" smtClean="0">
              <a:solidFill>
                <a:schemeClr val="bg1"/>
              </a:solidFill>
              <a:effectLst/>
            </a:rPr>
            <a:t> مقدمي الخدمات الخارجية للمشروع</a:t>
          </a:r>
          <a:endParaRPr lang="en-US" sz="2800" kern="1200" dirty="0">
            <a:solidFill>
              <a:schemeClr val="bg1"/>
            </a:solidFill>
            <a:effectLst/>
          </a:endParaRPr>
        </a:p>
      </dsp:txBody>
      <dsp:txXfrm>
        <a:off x="214352" y="872352"/>
        <a:ext cx="2237830" cy="4619278"/>
      </dsp:txXfrm>
    </dsp:sp>
    <dsp:sp modelId="{83A69117-D37E-47E9-9048-9A99335B9551}">
      <dsp:nvSpPr>
        <dsp:cNvPr id="0" name=""/>
        <dsp:cNvSpPr/>
      </dsp:nvSpPr>
      <dsp:spPr>
        <a:xfrm>
          <a:off x="0" y="4869402"/>
          <a:ext cx="11059048" cy="397764"/>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1A4B6-C2B2-4E2E-B03A-395A3A414FD7}">
      <dsp:nvSpPr>
        <dsp:cNvPr id="0" name=""/>
        <dsp:cNvSpPr/>
      </dsp:nvSpPr>
      <dsp:spPr>
        <a:xfrm>
          <a:off x="5734412" y="61644"/>
          <a:ext cx="1840273" cy="1840255"/>
        </a:xfrm>
        <a:prstGeom prst="circularArrow">
          <a:avLst>
            <a:gd name="adj1" fmla="val 10980"/>
            <a:gd name="adj2" fmla="val 1142322"/>
            <a:gd name="adj3" fmla="val 4500000"/>
            <a:gd name="adj4" fmla="val 10800000"/>
            <a:gd name="adj5" fmla="val 125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E21D41-C235-4737-9BFA-593DDA45B190}">
      <dsp:nvSpPr>
        <dsp:cNvPr id="0" name=""/>
        <dsp:cNvSpPr/>
      </dsp:nvSpPr>
      <dsp:spPr>
        <a:xfrm>
          <a:off x="6080747" y="590455"/>
          <a:ext cx="1147216" cy="57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MA" sz="3600" b="1" kern="1200" dirty="0" smtClean="0">
              <a:solidFill>
                <a:schemeClr val="tx1"/>
              </a:solidFill>
            </a:rPr>
            <a:t>التحول</a:t>
          </a:r>
          <a:endParaRPr lang="ar-SA" sz="3600" b="1" kern="1200" dirty="0">
            <a:solidFill>
              <a:schemeClr val="tx1"/>
            </a:solidFill>
          </a:endParaRPr>
        </a:p>
      </dsp:txBody>
      <dsp:txXfrm>
        <a:off x="6080747" y="590455"/>
        <a:ext cx="1147216" cy="573549"/>
      </dsp:txXfrm>
    </dsp:sp>
    <dsp:sp modelId="{421ABF1E-A472-4DA7-98E4-E232E875981C}">
      <dsp:nvSpPr>
        <dsp:cNvPr id="0" name=""/>
        <dsp:cNvSpPr/>
      </dsp:nvSpPr>
      <dsp:spPr>
        <a:xfrm>
          <a:off x="5130316" y="927070"/>
          <a:ext cx="2118044" cy="2048604"/>
        </a:xfrm>
        <a:prstGeom prst="leftCircularArrow">
          <a:avLst>
            <a:gd name="adj1" fmla="val 10980"/>
            <a:gd name="adj2" fmla="val 1142322"/>
            <a:gd name="adj3" fmla="val 6300000"/>
            <a:gd name="adj4" fmla="val 18900000"/>
            <a:gd name="adj5" fmla="val 12500"/>
          </a:avLst>
        </a:prstGeom>
        <a:gradFill rotWithShape="0">
          <a:gsLst>
            <a:gs pos="0">
              <a:schemeClr val="accent1">
                <a:shade val="50000"/>
                <a:hueOff val="390263"/>
                <a:satOff val="-22543"/>
                <a:lumOff val="24770"/>
                <a:alphaOff val="0"/>
                <a:satMod val="103000"/>
                <a:lumMod val="102000"/>
                <a:tint val="94000"/>
              </a:schemeClr>
            </a:gs>
            <a:gs pos="50000">
              <a:schemeClr val="accent1">
                <a:shade val="50000"/>
                <a:hueOff val="390263"/>
                <a:satOff val="-22543"/>
                <a:lumOff val="24770"/>
                <a:alphaOff val="0"/>
                <a:satMod val="110000"/>
                <a:lumMod val="100000"/>
                <a:shade val="100000"/>
              </a:schemeClr>
            </a:gs>
            <a:gs pos="100000">
              <a:schemeClr val="accent1">
                <a:shade val="50000"/>
                <a:hueOff val="390263"/>
                <a:satOff val="-22543"/>
                <a:lumOff val="24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2F303C-4C7A-4CB4-A2C6-71AE03A7DB57}">
      <dsp:nvSpPr>
        <dsp:cNvPr id="0" name=""/>
        <dsp:cNvSpPr/>
      </dsp:nvSpPr>
      <dsp:spPr>
        <a:xfrm>
          <a:off x="5290656" y="1676888"/>
          <a:ext cx="1680442" cy="57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MA" sz="3600" b="1" kern="1200" dirty="0" smtClean="0">
              <a:solidFill>
                <a:schemeClr val="tx1"/>
              </a:solidFill>
            </a:rPr>
            <a:t>التشارك</a:t>
          </a:r>
          <a:endParaRPr lang="ar-SA" sz="3600" b="1" kern="1200" dirty="0">
            <a:solidFill>
              <a:schemeClr val="tx1"/>
            </a:solidFill>
          </a:endParaRPr>
        </a:p>
      </dsp:txBody>
      <dsp:txXfrm>
        <a:off x="5290656" y="1676888"/>
        <a:ext cx="1680442" cy="573549"/>
      </dsp:txXfrm>
    </dsp:sp>
    <dsp:sp modelId="{FFC18E2F-FAC0-49D9-B94D-1C5A2870782B}">
      <dsp:nvSpPr>
        <dsp:cNvPr id="0" name=""/>
        <dsp:cNvSpPr/>
      </dsp:nvSpPr>
      <dsp:spPr>
        <a:xfrm>
          <a:off x="5726826" y="1997148"/>
          <a:ext cx="1909716" cy="1909704"/>
        </a:xfrm>
        <a:prstGeom prst="circularArrow">
          <a:avLst>
            <a:gd name="adj1" fmla="val 10980"/>
            <a:gd name="adj2" fmla="val 1142322"/>
            <a:gd name="adj3" fmla="val 4500000"/>
            <a:gd name="adj4" fmla="val 13500000"/>
            <a:gd name="adj5" fmla="val 12500"/>
          </a:avLst>
        </a:prstGeom>
        <a:gradFill rotWithShape="0">
          <a:gsLst>
            <a:gs pos="0">
              <a:schemeClr val="accent1">
                <a:shade val="50000"/>
                <a:hueOff val="780526"/>
                <a:satOff val="-45086"/>
                <a:lumOff val="49539"/>
                <a:alphaOff val="0"/>
                <a:satMod val="103000"/>
                <a:lumMod val="102000"/>
                <a:tint val="94000"/>
              </a:schemeClr>
            </a:gs>
            <a:gs pos="50000">
              <a:schemeClr val="accent1">
                <a:shade val="50000"/>
                <a:hueOff val="780526"/>
                <a:satOff val="-45086"/>
                <a:lumOff val="49539"/>
                <a:alphaOff val="0"/>
                <a:satMod val="110000"/>
                <a:lumMod val="100000"/>
                <a:shade val="100000"/>
              </a:schemeClr>
            </a:gs>
            <a:gs pos="100000">
              <a:schemeClr val="accent1">
                <a:shade val="50000"/>
                <a:hueOff val="780526"/>
                <a:satOff val="-45086"/>
                <a:lumOff val="495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E116F7-9056-412B-9C57-840B214134D2}">
      <dsp:nvSpPr>
        <dsp:cNvPr id="0" name=""/>
        <dsp:cNvSpPr/>
      </dsp:nvSpPr>
      <dsp:spPr>
        <a:xfrm>
          <a:off x="6121301" y="2640024"/>
          <a:ext cx="1147216" cy="57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MA" sz="3600" b="1" kern="1200" dirty="0" smtClean="0">
              <a:solidFill>
                <a:schemeClr val="tx1"/>
              </a:solidFill>
            </a:rPr>
            <a:t>التدرج</a:t>
          </a:r>
          <a:endParaRPr lang="ar-SA" sz="3600" b="1" kern="1200" dirty="0">
            <a:solidFill>
              <a:schemeClr val="tx1"/>
            </a:solidFill>
          </a:endParaRPr>
        </a:p>
      </dsp:txBody>
      <dsp:txXfrm>
        <a:off x="6121301" y="2640024"/>
        <a:ext cx="1147216" cy="573549"/>
      </dsp:txXfrm>
    </dsp:sp>
    <dsp:sp modelId="{EBE730C7-8B3A-49AF-B91B-3E69571B2559}">
      <dsp:nvSpPr>
        <dsp:cNvPr id="0" name=""/>
        <dsp:cNvSpPr/>
      </dsp:nvSpPr>
      <dsp:spPr>
        <a:xfrm>
          <a:off x="5320127" y="3134481"/>
          <a:ext cx="1736093" cy="1736102"/>
        </a:xfrm>
        <a:prstGeom prst="blockArc">
          <a:avLst>
            <a:gd name="adj1" fmla="val 0"/>
            <a:gd name="adj2" fmla="val 18900000"/>
            <a:gd name="adj3" fmla="val 12740"/>
          </a:avLst>
        </a:prstGeom>
        <a:gradFill rotWithShape="0">
          <a:gsLst>
            <a:gs pos="0">
              <a:schemeClr val="accent1">
                <a:shade val="50000"/>
                <a:hueOff val="390263"/>
                <a:satOff val="-22543"/>
                <a:lumOff val="24770"/>
                <a:alphaOff val="0"/>
                <a:satMod val="103000"/>
                <a:lumMod val="102000"/>
                <a:tint val="94000"/>
              </a:schemeClr>
            </a:gs>
            <a:gs pos="50000">
              <a:schemeClr val="accent1">
                <a:shade val="50000"/>
                <a:hueOff val="390263"/>
                <a:satOff val="-22543"/>
                <a:lumOff val="24770"/>
                <a:alphaOff val="0"/>
                <a:satMod val="110000"/>
                <a:lumMod val="100000"/>
                <a:shade val="100000"/>
              </a:schemeClr>
            </a:gs>
            <a:gs pos="100000">
              <a:schemeClr val="accent1">
                <a:shade val="50000"/>
                <a:hueOff val="390263"/>
                <a:satOff val="-22543"/>
                <a:lumOff val="24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83267A-7535-482C-8647-55A0471DFBA2}">
      <dsp:nvSpPr>
        <dsp:cNvPr id="0" name=""/>
        <dsp:cNvSpPr/>
      </dsp:nvSpPr>
      <dsp:spPr>
        <a:xfrm>
          <a:off x="5617579" y="3744908"/>
          <a:ext cx="1147216" cy="57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MA" sz="3600" b="1" kern="1200" dirty="0" smtClean="0">
              <a:solidFill>
                <a:schemeClr val="tx1"/>
              </a:solidFill>
            </a:rPr>
            <a:t>الادماج</a:t>
          </a:r>
          <a:endParaRPr lang="ar-SA" sz="3600" b="1" kern="1200" dirty="0">
            <a:solidFill>
              <a:schemeClr val="tx1"/>
            </a:solidFill>
          </a:endParaRPr>
        </a:p>
      </dsp:txBody>
      <dsp:txXfrm>
        <a:off x="5617579" y="3744908"/>
        <a:ext cx="1147216" cy="573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E8077-03C3-4859-A78F-67ED9C222389}">
      <dsp:nvSpPr>
        <dsp:cNvPr id="0" name=""/>
        <dsp:cNvSpPr/>
      </dsp:nvSpPr>
      <dsp:spPr>
        <a:xfrm rot="5400000">
          <a:off x="610815" y="1529468"/>
          <a:ext cx="1817796" cy="3024772"/>
        </a:xfrm>
        <a:prstGeom prst="corner">
          <a:avLst>
            <a:gd name="adj1" fmla="val 16120"/>
            <a:gd name="adj2" fmla="val 1611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886CE-3566-45F1-8385-CFD3C5EB6937}">
      <dsp:nvSpPr>
        <dsp:cNvPr id="0" name=""/>
        <dsp:cNvSpPr/>
      </dsp:nvSpPr>
      <dsp:spPr>
        <a:xfrm>
          <a:off x="7363" y="2582733"/>
          <a:ext cx="3308533" cy="124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r" defTabSz="1422400" rtl="1">
            <a:lnSpc>
              <a:spcPct val="90000"/>
            </a:lnSpc>
            <a:spcBef>
              <a:spcPct val="0"/>
            </a:spcBef>
            <a:spcAft>
              <a:spcPct val="35000"/>
            </a:spcAft>
          </a:pPr>
          <a:r>
            <a:rPr lang="ar-MA" sz="3200" b="1" u="none" kern="1200" dirty="0" smtClean="0">
              <a:solidFill>
                <a:schemeClr val="tx2"/>
              </a:solidFill>
            </a:rPr>
            <a:t>محكمة ذكية</a:t>
          </a:r>
          <a:r>
            <a:rPr lang="ar-EG" sz="3200" b="1" u="none" kern="1200" dirty="0" smtClean="0">
              <a:solidFill>
                <a:schemeClr val="tx2"/>
              </a:solidFill>
            </a:rPr>
            <a:t> تجعل الذكاء الاصطناعي في خدمة الأمن القضائي</a:t>
          </a:r>
          <a:endParaRPr lang="ar-MA" sz="3200" b="1" u="none" kern="1200" dirty="0" smtClean="0">
            <a:solidFill>
              <a:schemeClr val="tx2"/>
            </a:solidFill>
          </a:endParaRPr>
        </a:p>
      </dsp:txBody>
      <dsp:txXfrm>
        <a:off x="7363" y="2582733"/>
        <a:ext cx="3308533" cy="1249554"/>
      </dsp:txXfrm>
    </dsp:sp>
    <dsp:sp modelId="{FB5DBF63-C9B6-4F53-9228-C8A6199D8927}">
      <dsp:nvSpPr>
        <dsp:cNvPr id="0" name=""/>
        <dsp:cNvSpPr/>
      </dsp:nvSpPr>
      <dsp:spPr>
        <a:xfrm>
          <a:off x="2522920" y="1306781"/>
          <a:ext cx="515241" cy="515241"/>
        </a:xfrm>
        <a:prstGeom prst="triangle">
          <a:avLst>
            <a:gd name="adj" fmla="val 100000"/>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B1ED8-97EE-4712-A9B8-8D5672634251}">
      <dsp:nvSpPr>
        <dsp:cNvPr id="0" name=""/>
        <dsp:cNvSpPr/>
      </dsp:nvSpPr>
      <dsp:spPr>
        <a:xfrm rot="5400000">
          <a:off x="4242701" y="926047"/>
          <a:ext cx="1817796" cy="3024772"/>
        </a:xfrm>
        <a:prstGeom prst="corner">
          <a:avLst>
            <a:gd name="adj1" fmla="val 16120"/>
            <a:gd name="adj2" fmla="val 1611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EA267-0074-4E1E-B253-A040BBDB5753}">
      <dsp:nvSpPr>
        <dsp:cNvPr id="0" name=""/>
        <dsp:cNvSpPr/>
      </dsp:nvSpPr>
      <dsp:spPr>
        <a:xfrm>
          <a:off x="3661327" y="2053612"/>
          <a:ext cx="3286659" cy="194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r" defTabSz="1422400" rtl="1">
            <a:lnSpc>
              <a:spcPct val="90000"/>
            </a:lnSpc>
            <a:spcBef>
              <a:spcPct val="0"/>
            </a:spcBef>
            <a:spcAft>
              <a:spcPct val="35000"/>
            </a:spcAft>
          </a:pPr>
          <a:r>
            <a:rPr lang="ar-MA" sz="3200" b="1" u="none" kern="1200" dirty="0" smtClean="0">
              <a:solidFill>
                <a:srgbClr val="002060"/>
              </a:solidFill>
            </a:rPr>
            <a:t>مرفق قضائي</a:t>
          </a:r>
          <a:r>
            <a:rPr lang="ar-EG" sz="3200" b="1" u="none" kern="1200" dirty="0" smtClean="0">
              <a:solidFill>
                <a:srgbClr val="002060"/>
              </a:solidFill>
            </a:rPr>
            <a:t> يحمي حقوق المتقاضين ويضع المرتفقين في صلب مهمته</a:t>
          </a:r>
          <a:endParaRPr lang="ar-MA" sz="3200" b="1" u="none" kern="1200" dirty="0" smtClean="0">
            <a:solidFill>
              <a:srgbClr val="002060"/>
            </a:solidFill>
          </a:endParaRPr>
        </a:p>
      </dsp:txBody>
      <dsp:txXfrm>
        <a:off x="3661327" y="2053612"/>
        <a:ext cx="3286659" cy="1946070"/>
      </dsp:txXfrm>
    </dsp:sp>
    <dsp:sp modelId="{3C957BBE-895E-4BF0-A8BD-14398E2BC877}">
      <dsp:nvSpPr>
        <dsp:cNvPr id="0" name=""/>
        <dsp:cNvSpPr/>
      </dsp:nvSpPr>
      <dsp:spPr>
        <a:xfrm>
          <a:off x="6154805" y="703360"/>
          <a:ext cx="515241" cy="515241"/>
        </a:xfrm>
        <a:prstGeom prst="triangle">
          <a:avLst>
            <a:gd name="adj" fmla="val 100000"/>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9C657-5F54-40AC-B5E4-88BFD59994A4}">
      <dsp:nvSpPr>
        <dsp:cNvPr id="0" name=""/>
        <dsp:cNvSpPr/>
      </dsp:nvSpPr>
      <dsp:spPr>
        <a:xfrm rot="5400000">
          <a:off x="7967507" y="110808"/>
          <a:ext cx="1817796" cy="3024772"/>
        </a:xfrm>
        <a:prstGeom prst="corner">
          <a:avLst>
            <a:gd name="adj1" fmla="val 16120"/>
            <a:gd name="adj2" fmla="val 1611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5C871-238D-4BD6-B9CA-CBA45DC6F940}">
      <dsp:nvSpPr>
        <dsp:cNvPr id="0" name=""/>
        <dsp:cNvSpPr/>
      </dsp:nvSpPr>
      <dsp:spPr>
        <a:xfrm>
          <a:off x="7271099" y="1026556"/>
          <a:ext cx="3516727" cy="2369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r" defTabSz="1422400" rtl="1">
            <a:lnSpc>
              <a:spcPct val="90000"/>
            </a:lnSpc>
            <a:spcBef>
              <a:spcPct val="0"/>
            </a:spcBef>
            <a:spcAft>
              <a:spcPct val="35000"/>
            </a:spcAft>
          </a:pPr>
          <a:r>
            <a:rPr lang="ar-MA" sz="3200" b="1" u="none" kern="1200" dirty="0" smtClean="0">
              <a:solidFill>
                <a:schemeClr val="tx2"/>
              </a:solidFill>
            </a:rPr>
            <a:t>منظومة عدالة </a:t>
          </a:r>
          <a:r>
            <a:rPr lang="ar-EG" sz="3200" b="1" u="none" kern="1200" dirty="0" smtClean="0">
              <a:solidFill>
                <a:schemeClr val="tx2"/>
              </a:solidFill>
            </a:rPr>
            <a:t>ميسرة</a:t>
          </a:r>
          <a:endParaRPr lang="ar-MA" sz="3200" b="1" u="none" kern="1200" dirty="0" smtClean="0">
            <a:solidFill>
              <a:schemeClr val="tx2"/>
            </a:solidFill>
          </a:endParaRPr>
        </a:p>
        <a:p>
          <a:pPr lvl="0" algn="r" defTabSz="1422400" rtl="1">
            <a:lnSpc>
              <a:spcPct val="90000"/>
            </a:lnSpc>
            <a:spcBef>
              <a:spcPct val="0"/>
            </a:spcBef>
            <a:spcAft>
              <a:spcPct val="35000"/>
            </a:spcAft>
          </a:pPr>
          <a:r>
            <a:rPr lang="ar-MA" sz="3200" b="1" u="none" kern="1200" dirty="0" smtClean="0">
              <a:solidFill>
                <a:schemeClr val="tx2"/>
              </a:solidFill>
            </a:rPr>
            <a:t> فعالة</a:t>
          </a:r>
          <a:r>
            <a:rPr lang="ar-EG" sz="3200" b="1" u="none" kern="1200" dirty="0" smtClean="0">
              <a:solidFill>
                <a:schemeClr val="tx2"/>
              </a:solidFill>
            </a:rPr>
            <a:t>، شفافة </a:t>
          </a:r>
          <a:r>
            <a:rPr lang="ar-MA" sz="3200" b="1" u="none" kern="1200" dirty="0" smtClean="0">
              <a:solidFill>
                <a:schemeClr val="tx2"/>
              </a:solidFill>
            </a:rPr>
            <a:t>ومنفتحة </a:t>
          </a:r>
          <a:endParaRPr lang="fr-FR" sz="3200" b="1" u="none" kern="1200" dirty="0">
            <a:solidFill>
              <a:schemeClr val="tx2"/>
            </a:solidFill>
          </a:endParaRPr>
        </a:p>
      </dsp:txBody>
      <dsp:txXfrm>
        <a:off x="7271099" y="1026556"/>
        <a:ext cx="3516727" cy="2369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2B9A5-F3C4-42BF-AC58-4831D0FA120C}">
      <dsp:nvSpPr>
        <dsp:cNvPr id="0" name=""/>
        <dsp:cNvSpPr/>
      </dsp:nvSpPr>
      <dsp:spPr>
        <a:xfrm>
          <a:off x="0" y="341287"/>
          <a:ext cx="10292557" cy="800264"/>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420633" bIns="91440" numCol="1" spcCol="1270" anchor="ctr" anchorCtr="0">
          <a:noAutofit/>
        </a:bodyPr>
        <a:lstStyle/>
        <a:p>
          <a:pPr marL="176213" lvl="0" indent="0" algn="r" defTabSz="1066800" rtl="1">
            <a:lnSpc>
              <a:spcPct val="90000"/>
            </a:lnSpc>
            <a:spcBef>
              <a:spcPct val="0"/>
            </a:spcBef>
            <a:spcAft>
              <a:spcPct val="35000"/>
            </a:spcAft>
          </a:pPr>
          <a:r>
            <a:rPr lang="ar-MA" altLang="en-US" sz="2400" b="1" kern="1200" baseline="0" dirty="0" smtClean="0">
              <a:latin typeface="Sakkal Majalla" panose="02000000000000000000" pitchFamily="2" charset="-78"/>
              <a:cs typeface="Times New Roman" panose="02020603050405020304" pitchFamily="18" charset="0"/>
            </a:rPr>
            <a:t>من خلال خدمة متواصلة ومستمرة للمرتفق، وتمكين المتقاضي من تتبع مسار الإجراءات </a:t>
          </a:r>
          <a:r>
            <a:rPr lang="ar-MA" altLang="en-US" sz="2400" b="1" kern="1200" baseline="0" dirty="0" err="1" smtClean="0">
              <a:latin typeface="Sakkal Majalla" panose="02000000000000000000" pitchFamily="2" charset="-78"/>
              <a:cs typeface="Times New Roman" panose="02020603050405020304" pitchFamily="18" charset="0"/>
            </a:rPr>
            <a:t>ومآلات</a:t>
          </a:r>
          <a:r>
            <a:rPr lang="ar-MA" altLang="en-US" sz="2400" b="1" kern="1200" baseline="0" dirty="0" smtClean="0">
              <a:latin typeface="Sakkal Majalla" panose="02000000000000000000" pitchFamily="2" charset="-78"/>
              <a:cs typeface="Times New Roman" panose="02020603050405020304" pitchFamily="18" charset="0"/>
            </a:rPr>
            <a:t> التنفيذ المتعلقة بقضاياه مجانا دون المساس بالمعطيات ذات الطابع الشخصي</a:t>
          </a:r>
        </a:p>
      </dsp:txBody>
      <dsp:txXfrm>
        <a:off x="39066" y="380353"/>
        <a:ext cx="10214425" cy="722132"/>
      </dsp:txXfrm>
    </dsp:sp>
    <dsp:sp modelId="{105AE39E-D302-45B1-8C17-AA13A15B6E9E}">
      <dsp:nvSpPr>
        <dsp:cNvPr id="0" name=""/>
        <dsp:cNvSpPr/>
      </dsp:nvSpPr>
      <dsp:spPr>
        <a:xfrm>
          <a:off x="9801034" y="263232"/>
          <a:ext cx="953876" cy="9538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A9285-56DC-49A6-AFCC-8947F6FE7F3D}">
      <dsp:nvSpPr>
        <dsp:cNvPr id="0" name=""/>
        <dsp:cNvSpPr/>
      </dsp:nvSpPr>
      <dsp:spPr>
        <a:xfrm>
          <a:off x="0" y="1468300"/>
          <a:ext cx="10117789" cy="800264"/>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420633" bIns="91440" numCol="1" spcCol="1270" anchor="ctr" anchorCtr="0">
          <a:noAutofit/>
        </a:bodyPr>
        <a:lstStyle/>
        <a:p>
          <a:pPr lvl="0" algn="r" defTabSz="1066800" rtl="1">
            <a:lnSpc>
              <a:spcPct val="90000"/>
            </a:lnSpc>
            <a:spcBef>
              <a:spcPct val="0"/>
            </a:spcBef>
            <a:spcAft>
              <a:spcPct val="35000"/>
            </a:spcAft>
          </a:pPr>
          <a:r>
            <a:rPr lang="ar-MA" altLang="en-US" sz="2400" b="1" kern="1200" baseline="0" dirty="0" smtClean="0">
              <a:latin typeface="Sakkal Majalla" panose="02000000000000000000" pitchFamily="2" charset="-78"/>
              <a:cs typeface="Times New Roman" panose="02020603050405020304" pitchFamily="18" charset="0"/>
            </a:rPr>
            <a:t>من خلال منظومة عدالة رقمية احترافية تجمع بين السلاسة في الولوج إلى العدالة والبساطة في تصريف إجراءاتها</a:t>
          </a:r>
          <a:endParaRPr lang="en-US" sz="2400" b="1" kern="1200" baseline="0" dirty="0">
            <a:cs typeface="Times New Roman" panose="02020603050405020304" pitchFamily="18" charset="0"/>
          </a:endParaRPr>
        </a:p>
      </dsp:txBody>
      <dsp:txXfrm>
        <a:off x="39066" y="1507366"/>
        <a:ext cx="10039657" cy="722132"/>
      </dsp:txXfrm>
    </dsp:sp>
    <dsp:sp modelId="{2D148673-EC76-4997-B7E5-D4B55AAA3252}">
      <dsp:nvSpPr>
        <dsp:cNvPr id="0" name=""/>
        <dsp:cNvSpPr/>
      </dsp:nvSpPr>
      <dsp:spPr>
        <a:xfrm>
          <a:off x="9849787" y="1344410"/>
          <a:ext cx="953876" cy="9538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64CE97-98A8-4070-801C-AA83F5F5AB39}">
      <dsp:nvSpPr>
        <dsp:cNvPr id="0" name=""/>
        <dsp:cNvSpPr/>
      </dsp:nvSpPr>
      <dsp:spPr>
        <a:xfrm>
          <a:off x="35" y="2518792"/>
          <a:ext cx="10221798" cy="953876"/>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420633" bIns="91440" numCol="1" spcCol="1270" anchor="ctr" anchorCtr="0">
          <a:noAutofit/>
        </a:bodyPr>
        <a:lstStyle/>
        <a:p>
          <a:pPr marL="0" lvl="0" indent="0" algn="just" defTabSz="1044575" rtl="1">
            <a:lnSpc>
              <a:spcPct val="90000"/>
            </a:lnSpc>
            <a:spcBef>
              <a:spcPct val="0"/>
            </a:spcBef>
            <a:spcAft>
              <a:spcPct val="35000"/>
            </a:spcAft>
          </a:pPr>
          <a:r>
            <a:rPr lang="ar-MA" sz="2350" b="1" kern="1200" baseline="0" dirty="0" smtClean="0">
              <a:cs typeface="Times New Roman" panose="02020603050405020304" pitchFamily="18" charset="0"/>
            </a:rPr>
            <a:t>من خلال خلق بيئة عدلية معلوماتية تكون فيها الإجراءات والمساطر المتعلقة بالعدالة متاحة وفي متناول كل الأطراف ومفهومة بما يكفي لضمان حقوقهم على قدم المساواة مع خصومهم أو مع الأغيار</a:t>
          </a:r>
          <a:endParaRPr lang="en-US" sz="2350" b="1" kern="1200" baseline="0" dirty="0">
            <a:cs typeface="Times New Roman" panose="02020603050405020304" pitchFamily="18" charset="0"/>
          </a:endParaRPr>
        </a:p>
      </dsp:txBody>
      <dsp:txXfrm>
        <a:off x="46599" y="2565356"/>
        <a:ext cx="10128670" cy="860748"/>
      </dsp:txXfrm>
    </dsp:sp>
    <dsp:sp modelId="{2EB3EF7E-CCDD-42EC-9EA2-423263E249C0}">
      <dsp:nvSpPr>
        <dsp:cNvPr id="0" name=""/>
        <dsp:cNvSpPr/>
      </dsp:nvSpPr>
      <dsp:spPr>
        <a:xfrm>
          <a:off x="9849787" y="2531803"/>
          <a:ext cx="953876" cy="953876"/>
        </a:xfrm>
        <a:prstGeom prst="ellipse">
          <a:avLst/>
        </a:prstGeom>
        <a:blipFill rotWithShape="1">
          <a:blip xmlns:r="http://schemas.openxmlformats.org/officeDocument/2006/relationships" r:embed="rId2"/>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45706-340E-48A6-9668-E41000AA1039}">
      <dsp:nvSpPr>
        <dsp:cNvPr id="0" name=""/>
        <dsp:cNvSpPr/>
      </dsp:nvSpPr>
      <dsp:spPr>
        <a:xfrm>
          <a:off x="0" y="3760270"/>
          <a:ext cx="10190939" cy="857287"/>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420633" bIns="91440" numCol="1" spcCol="1270" anchor="ctr" anchorCtr="0">
          <a:noAutofit/>
        </a:bodyPr>
        <a:lstStyle/>
        <a:p>
          <a:pPr marL="0" lvl="0" indent="0" algn="just" defTabSz="1066800" rtl="1">
            <a:lnSpc>
              <a:spcPct val="90000"/>
            </a:lnSpc>
            <a:spcBef>
              <a:spcPct val="0"/>
            </a:spcBef>
            <a:spcAft>
              <a:spcPct val="35000"/>
            </a:spcAft>
          </a:pPr>
          <a:r>
            <a:rPr lang="ar-MA" sz="2400" b="1" kern="1200" baseline="0" dirty="0" smtClean="0">
              <a:cs typeface="Times New Roman" panose="02020603050405020304" pitchFamily="18" charset="0"/>
            </a:rPr>
            <a:t> من خلال </a:t>
          </a:r>
          <a:r>
            <a:rPr lang="ar-MA" altLang="en-US" sz="2400" b="1" kern="1200" baseline="0" dirty="0" smtClean="0">
              <a:latin typeface="Sakkal Majalla" panose="02000000000000000000" pitchFamily="2" charset="-78"/>
              <a:ea typeface="Times New Roman" panose="02020603050405020304" pitchFamily="18" charset="0"/>
              <a:cs typeface="Times New Roman" panose="02020603050405020304" pitchFamily="18" charset="0"/>
            </a:rPr>
            <a:t>تيسير قنوات الحصول على المعلومة القانونية والقضائية، مع تطوير منظومة تلقي وتتبع ومعالجة ملاحظات المرتفقين واقتراحاتهم وتظلماتهم، وإرساء ركائز إعلام قضائي متخصص</a:t>
          </a:r>
          <a:endParaRPr lang="en-US" sz="2400" b="1" kern="1200" baseline="0" dirty="0">
            <a:cs typeface="Times New Roman" panose="02020603050405020304" pitchFamily="18" charset="0"/>
          </a:endParaRPr>
        </a:p>
      </dsp:txBody>
      <dsp:txXfrm>
        <a:off x="41849" y="3802119"/>
        <a:ext cx="10107241" cy="773589"/>
      </dsp:txXfrm>
    </dsp:sp>
    <dsp:sp modelId="{ADBE03FB-96E5-40D1-99E1-97C2B8D8BF5F}">
      <dsp:nvSpPr>
        <dsp:cNvPr id="0" name=""/>
        <dsp:cNvSpPr/>
      </dsp:nvSpPr>
      <dsp:spPr>
        <a:xfrm>
          <a:off x="9823860" y="3720446"/>
          <a:ext cx="953876" cy="953876"/>
        </a:xfrm>
        <a:prstGeom prst="ellipse">
          <a:avLst/>
        </a:prstGeom>
        <a:blipFill rotWithShape="1">
          <a:blip xmlns:r="http://schemas.openxmlformats.org/officeDocument/2006/relationships" r:embed="rId3"/>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2B9A5-F3C4-42BF-AC58-4831D0FA120C}">
      <dsp:nvSpPr>
        <dsp:cNvPr id="0" name=""/>
        <dsp:cNvSpPr/>
      </dsp:nvSpPr>
      <dsp:spPr>
        <a:xfrm>
          <a:off x="33" y="462626"/>
          <a:ext cx="9181933" cy="1089758"/>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72796" bIns="91440" numCol="1" spcCol="1270" anchor="ctr" anchorCtr="0">
          <a:noAutofit/>
        </a:bodyPr>
        <a:lstStyle/>
        <a:p>
          <a:pPr lvl="0" algn="just" defTabSz="1066800" rtl="1">
            <a:lnSpc>
              <a:spcPct val="90000"/>
            </a:lnSpc>
            <a:spcBef>
              <a:spcPct val="0"/>
            </a:spcBef>
            <a:spcAft>
              <a:spcPct val="35000"/>
            </a:spcAft>
          </a:pPr>
          <a:r>
            <a:rPr lang="ar-MA" sz="2400" b="1" kern="1200" dirty="0" smtClean="0"/>
            <a:t>المساواة بين جميع المرتفقين المتوفرين على نفس الشروط، دون أي تمييز بينهم لأي سبب.</a:t>
          </a:r>
          <a:endParaRPr lang="en-US" sz="2400" b="1" kern="1200" dirty="0"/>
        </a:p>
      </dsp:txBody>
      <dsp:txXfrm>
        <a:off x="53231" y="515824"/>
        <a:ext cx="9075537" cy="983362"/>
      </dsp:txXfrm>
    </dsp:sp>
    <dsp:sp modelId="{105AE39E-D302-45B1-8C17-AA13A15B6E9E}">
      <dsp:nvSpPr>
        <dsp:cNvPr id="0" name=""/>
        <dsp:cNvSpPr/>
      </dsp:nvSpPr>
      <dsp:spPr>
        <a:xfrm>
          <a:off x="8744127" y="357684"/>
          <a:ext cx="1298939" cy="12989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A9285-56DC-49A6-AFCC-8947F6FE7F3D}">
      <dsp:nvSpPr>
        <dsp:cNvPr id="0" name=""/>
        <dsp:cNvSpPr/>
      </dsp:nvSpPr>
      <dsp:spPr>
        <a:xfrm>
          <a:off x="33" y="1916772"/>
          <a:ext cx="9181933" cy="1089758"/>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72796" bIns="91440" numCol="1" spcCol="1270" anchor="ctr" anchorCtr="0">
          <a:noAutofit/>
        </a:bodyPr>
        <a:lstStyle/>
        <a:p>
          <a:pPr lvl="0" algn="just" defTabSz="1066800" rtl="1">
            <a:lnSpc>
              <a:spcPct val="90000"/>
            </a:lnSpc>
            <a:spcBef>
              <a:spcPct val="0"/>
            </a:spcBef>
            <a:spcAft>
              <a:spcPct val="35000"/>
            </a:spcAft>
          </a:pPr>
          <a:r>
            <a:rPr lang="ar-MA" sz="2400" b="1" kern="1200" dirty="0" smtClean="0"/>
            <a:t>من خلال تغطية شاملة للتراب الوطني عبر إمكانية التواصل مع المرفق القضائي من كل مكان. </a:t>
          </a:r>
          <a:endParaRPr lang="en-US" sz="2400" b="1" kern="1200" dirty="0"/>
        </a:p>
      </dsp:txBody>
      <dsp:txXfrm>
        <a:off x="53231" y="1969970"/>
        <a:ext cx="9075537" cy="983362"/>
      </dsp:txXfrm>
    </dsp:sp>
    <dsp:sp modelId="{2D148673-EC76-4997-B7E5-D4B55AAA3252}">
      <dsp:nvSpPr>
        <dsp:cNvPr id="0" name=""/>
        <dsp:cNvSpPr/>
      </dsp:nvSpPr>
      <dsp:spPr>
        <a:xfrm>
          <a:off x="8706250" y="1777032"/>
          <a:ext cx="1298939" cy="12989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45706-340E-48A6-9668-E41000AA1039}">
      <dsp:nvSpPr>
        <dsp:cNvPr id="0" name=""/>
        <dsp:cNvSpPr/>
      </dsp:nvSpPr>
      <dsp:spPr>
        <a:xfrm>
          <a:off x="0" y="3431735"/>
          <a:ext cx="9296738" cy="1167408"/>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72796" bIns="91440" numCol="1" spcCol="1270" anchor="ctr" anchorCtr="0">
          <a:noAutofit/>
        </a:bodyPr>
        <a:lstStyle/>
        <a:p>
          <a:pPr lvl="0" algn="just" defTabSz="1066800" rtl="1">
            <a:lnSpc>
              <a:spcPct val="90000"/>
            </a:lnSpc>
            <a:spcBef>
              <a:spcPct val="0"/>
            </a:spcBef>
            <a:spcAft>
              <a:spcPct val="35000"/>
            </a:spcAft>
          </a:pPr>
          <a:r>
            <a:rPr lang="ar-MA" sz="2400" b="1" kern="1200" dirty="0" smtClean="0"/>
            <a:t>تكريس حقوق الدفاع من خلال ضمان التواصل مع مؤسسة الدفاع بطريقة سلسة وسريعة تمكن من الرفع من جودة خدمات الدفاع.  </a:t>
          </a:r>
          <a:endParaRPr lang="en-US" sz="2400" b="1" kern="1200" dirty="0"/>
        </a:p>
      </dsp:txBody>
      <dsp:txXfrm>
        <a:off x="56988" y="3488723"/>
        <a:ext cx="9182762" cy="1053432"/>
      </dsp:txXfrm>
    </dsp:sp>
    <dsp:sp modelId="{ADBE03FB-96E5-40D1-99E1-97C2B8D8BF5F}">
      <dsp:nvSpPr>
        <dsp:cNvPr id="0" name=""/>
        <dsp:cNvSpPr/>
      </dsp:nvSpPr>
      <dsp:spPr>
        <a:xfrm>
          <a:off x="8783277" y="3375383"/>
          <a:ext cx="1298939" cy="1298939"/>
        </a:xfrm>
        <a:prstGeom prst="ellipse">
          <a:avLst/>
        </a:prstGeom>
        <a:blipFill rotWithShape="1">
          <a:blip xmlns:r="http://schemas.openxmlformats.org/officeDocument/2006/relationships" r:embed="rId2"/>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2B9A5-F3C4-42BF-AC58-4831D0FA120C}">
      <dsp:nvSpPr>
        <dsp:cNvPr id="0" name=""/>
        <dsp:cNvSpPr/>
      </dsp:nvSpPr>
      <dsp:spPr>
        <a:xfrm>
          <a:off x="33" y="462626"/>
          <a:ext cx="9181933" cy="1089758"/>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72796" bIns="91440" numCol="1" spcCol="1270" anchor="ctr" anchorCtr="0">
          <a:noAutofit/>
        </a:bodyPr>
        <a:lstStyle/>
        <a:p>
          <a:pPr lvl="0" algn="just" defTabSz="1066800" rtl="1">
            <a:lnSpc>
              <a:spcPct val="90000"/>
            </a:lnSpc>
            <a:spcBef>
              <a:spcPct val="0"/>
            </a:spcBef>
            <a:spcAft>
              <a:spcPct val="35000"/>
            </a:spcAft>
          </a:pPr>
          <a:r>
            <a:rPr lang="ar-MA" sz="2400" b="1" kern="1200" dirty="0" smtClean="0"/>
            <a:t>تساعد التكنولوجيا الحديثة من تكريس الأمن القانوني والقضائي من خلال توفير قاعدة بيانات سهلة الاستغلال للاجتهادات القضائية ومختلف النصوص التشريعية.  </a:t>
          </a:r>
          <a:endParaRPr lang="en-US" sz="2400" b="1" kern="1200" dirty="0"/>
        </a:p>
      </dsp:txBody>
      <dsp:txXfrm>
        <a:off x="53231" y="515824"/>
        <a:ext cx="9075537" cy="983362"/>
      </dsp:txXfrm>
    </dsp:sp>
    <dsp:sp modelId="{105AE39E-D302-45B1-8C17-AA13A15B6E9E}">
      <dsp:nvSpPr>
        <dsp:cNvPr id="0" name=""/>
        <dsp:cNvSpPr/>
      </dsp:nvSpPr>
      <dsp:spPr>
        <a:xfrm>
          <a:off x="8744127" y="357684"/>
          <a:ext cx="1298939" cy="12989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A9285-56DC-49A6-AFCC-8947F6FE7F3D}">
      <dsp:nvSpPr>
        <dsp:cNvPr id="0" name=""/>
        <dsp:cNvSpPr/>
      </dsp:nvSpPr>
      <dsp:spPr>
        <a:xfrm>
          <a:off x="0" y="1997332"/>
          <a:ext cx="9181933" cy="1089758"/>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72796" bIns="91440" numCol="1" spcCol="1270" anchor="ctr" anchorCtr="0">
          <a:noAutofit/>
        </a:bodyPr>
        <a:lstStyle/>
        <a:p>
          <a:pPr lvl="0" algn="just" defTabSz="1066800" rtl="1">
            <a:lnSpc>
              <a:spcPct val="90000"/>
            </a:lnSpc>
            <a:spcBef>
              <a:spcPct val="0"/>
            </a:spcBef>
            <a:spcAft>
              <a:spcPct val="35000"/>
            </a:spcAft>
          </a:pPr>
          <a:r>
            <a:rPr lang="ar-MA" sz="2400" b="1" kern="1200" dirty="0" smtClean="0"/>
            <a:t>تمكن الآليات الحديثة للمحكمة الرقمية من توفير كافة المعطيات المرتبطة بملف معين للمساعدة على اتخاذ القرار الصائب.  </a:t>
          </a:r>
          <a:endParaRPr lang="en-US" sz="2400" b="1" kern="1200" dirty="0"/>
        </a:p>
      </dsp:txBody>
      <dsp:txXfrm>
        <a:off x="53198" y="2050530"/>
        <a:ext cx="9075537" cy="983362"/>
      </dsp:txXfrm>
    </dsp:sp>
    <dsp:sp modelId="{2D148673-EC76-4997-B7E5-D4B55AAA3252}">
      <dsp:nvSpPr>
        <dsp:cNvPr id="0" name=""/>
        <dsp:cNvSpPr/>
      </dsp:nvSpPr>
      <dsp:spPr>
        <a:xfrm>
          <a:off x="8700496" y="1777032"/>
          <a:ext cx="1298939" cy="12989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45706-340E-48A6-9668-E41000AA1039}">
      <dsp:nvSpPr>
        <dsp:cNvPr id="0" name=""/>
        <dsp:cNvSpPr/>
      </dsp:nvSpPr>
      <dsp:spPr>
        <a:xfrm>
          <a:off x="0" y="3431735"/>
          <a:ext cx="9296738" cy="1167408"/>
        </a:xfrm>
        <a:prstGeom prst="round2Diag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72796" bIns="91440" numCol="1" spcCol="1270" anchor="ctr" anchorCtr="0">
          <a:noAutofit/>
        </a:bodyPr>
        <a:lstStyle/>
        <a:p>
          <a:pPr lvl="0" algn="just" defTabSz="1066800" rtl="1">
            <a:lnSpc>
              <a:spcPct val="90000"/>
            </a:lnSpc>
            <a:spcBef>
              <a:spcPct val="0"/>
            </a:spcBef>
            <a:spcAft>
              <a:spcPct val="35000"/>
            </a:spcAft>
          </a:pPr>
          <a:r>
            <a:rPr lang="ar-MA" sz="2400" b="1" kern="1200" dirty="0" smtClean="0"/>
            <a:t> تمكن التكنولوجيات الحديثة من تسريع العملية القضائية خاصة بالنسبة للملفات المماثلة مع إمكانية الحرص على إفراد الملفات التي تعرف خصوصيات معينة.</a:t>
          </a:r>
          <a:endParaRPr lang="en-US" sz="2400" b="1" kern="1200" dirty="0"/>
        </a:p>
      </dsp:txBody>
      <dsp:txXfrm>
        <a:off x="56988" y="3488723"/>
        <a:ext cx="9182762" cy="1053432"/>
      </dsp:txXfrm>
    </dsp:sp>
    <dsp:sp modelId="{ADBE03FB-96E5-40D1-99E1-97C2B8D8BF5F}">
      <dsp:nvSpPr>
        <dsp:cNvPr id="0" name=""/>
        <dsp:cNvSpPr/>
      </dsp:nvSpPr>
      <dsp:spPr>
        <a:xfrm>
          <a:off x="8708471" y="3375383"/>
          <a:ext cx="1298939" cy="1298939"/>
        </a:xfrm>
        <a:prstGeom prst="ellipse">
          <a:avLst/>
        </a:prstGeom>
        <a:blipFill rotWithShape="1">
          <a:blip xmlns:r="http://schemas.openxmlformats.org/officeDocument/2006/relationships" r:embed="rId2"/>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7F5CB-12DE-4A12-8A35-4A279F6AB592}">
      <dsp:nvSpPr>
        <dsp:cNvPr id="0" name=""/>
        <dsp:cNvSpPr/>
      </dsp:nvSpPr>
      <dsp:spPr>
        <a:xfrm rot="16200000">
          <a:off x="1252376" y="-1019241"/>
          <a:ext cx="2484269" cy="4757455"/>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ar-SA" sz="5400" b="1" i="0" kern="1200" dirty="0" smtClean="0">
              <a:solidFill>
                <a:srgbClr val="FFC000"/>
              </a:solidFill>
            </a:rPr>
            <a:t>2</a:t>
          </a:r>
          <a:r>
            <a:rPr lang="ar-SA" sz="3600" b="1" kern="1200" dirty="0" smtClean="0">
              <a:solidFill>
                <a:schemeClr val="bg1"/>
              </a:solidFill>
            </a:rPr>
            <a:t>- </a:t>
          </a:r>
          <a:r>
            <a:rPr lang="ar-MA" sz="3600" b="1" kern="1200" dirty="0" smtClean="0"/>
            <a:t>تبسيط الإجراءات والمساطر</a:t>
          </a:r>
          <a:endParaRPr lang="fr-FR" sz="3600" kern="1200" dirty="0"/>
        </a:p>
      </dsp:txBody>
      <dsp:txXfrm rot="5400000">
        <a:off x="115783" y="117353"/>
        <a:ext cx="4757455" cy="1863201"/>
      </dsp:txXfrm>
    </dsp:sp>
    <dsp:sp modelId="{00CF2D4B-4DF0-452A-9F55-AB87DC13DEB4}">
      <dsp:nvSpPr>
        <dsp:cNvPr id="0" name=""/>
        <dsp:cNvSpPr/>
      </dsp:nvSpPr>
      <dsp:spPr>
        <a:xfrm>
          <a:off x="5056346" y="111411"/>
          <a:ext cx="4766678" cy="2496150"/>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ar-SA" sz="5400" b="1" i="0" kern="1200" dirty="0" smtClean="0">
              <a:solidFill>
                <a:srgbClr val="FFC000"/>
              </a:solidFill>
            </a:rPr>
            <a:t>1</a:t>
          </a:r>
          <a:r>
            <a:rPr lang="ar-SA" sz="3600" b="1" kern="1200" dirty="0" smtClean="0">
              <a:solidFill>
                <a:schemeClr val="bg1"/>
              </a:solidFill>
            </a:rPr>
            <a:t>- </a:t>
          </a:r>
          <a:r>
            <a:rPr lang="ar-MA" sz="3600" b="1" kern="1200" dirty="0" smtClean="0">
              <a:solidFill>
                <a:schemeClr val="bg1"/>
              </a:solidFill>
            </a:rPr>
            <a:t>تسهيل الولوج للعدالة</a:t>
          </a:r>
          <a:endParaRPr lang="fr-FR" sz="3600" kern="1200" dirty="0"/>
        </a:p>
      </dsp:txBody>
      <dsp:txXfrm>
        <a:off x="5056346" y="111411"/>
        <a:ext cx="4766678" cy="1872113"/>
      </dsp:txXfrm>
    </dsp:sp>
    <dsp:sp modelId="{C94B57ED-2B5B-451D-9D50-8234F1AEC1C2}">
      <dsp:nvSpPr>
        <dsp:cNvPr id="0" name=""/>
        <dsp:cNvSpPr/>
      </dsp:nvSpPr>
      <dsp:spPr>
        <a:xfrm rot="10800000">
          <a:off x="0" y="2925370"/>
          <a:ext cx="4932203" cy="2287092"/>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ar-SA" sz="5400" b="1" i="0" kern="1200" dirty="0" smtClean="0">
              <a:solidFill>
                <a:srgbClr val="FFC000"/>
              </a:solidFill>
            </a:rPr>
            <a:t>4</a:t>
          </a:r>
          <a:r>
            <a:rPr lang="ar-SA" sz="3600" b="1" kern="1200" dirty="0" smtClean="0"/>
            <a:t>- </a:t>
          </a:r>
          <a:r>
            <a:rPr lang="ar-MA" sz="3600" b="1" kern="1200" dirty="0" smtClean="0">
              <a:solidFill>
                <a:schemeClr val="bg1"/>
              </a:solidFill>
            </a:rPr>
            <a:t>نشر المعلومة القانونية والقضائية</a:t>
          </a:r>
          <a:endParaRPr lang="fr-FR" sz="3600" b="1" kern="1200" dirty="0"/>
        </a:p>
      </dsp:txBody>
      <dsp:txXfrm rot="10800000">
        <a:off x="0" y="3497143"/>
        <a:ext cx="4932203" cy="1715319"/>
      </dsp:txXfrm>
    </dsp:sp>
    <dsp:sp modelId="{43BC42EC-BA5B-46A9-A009-EE03DA7B581A}">
      <dsp:nvSpPr>
        <dsp:cNvPr id="0" name=""/>
        <dsp:cNvSpPr/>
      </dsp:nvSpPr>
      <dsp:spPr>
        <a:xfrm rot="5400000">
          <a:off x="6222416" y="1754104"/>
          <a:ext cx="2434537" cy="4587096"/>
        </a:xfrm>
        <a:prstGeom prst="round2Diag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ar-SA" sz="5400" b="1" i="0" kern="1200" dirty="0" smtClean="0">
              <a:solidFill>
                <a:srgbClr val="FFC000"/>
              </a:solidFill>
            </a:rPr>
            <a:t>3</a:t>
          </a:r>
          <a:r>
            <a:rPr lang="ar-SA" sz="3600" b="1" kern="1200" dirty="0" smtClean="0"/>
            <a:t>- </a:t>
          </a:r>
          <a:r>
            <a:rPr lang="ar-MA" sz="3600" b="1" kern="1200" dirty="0" smtClean="0"/>
            <a:t>التقاضي عن بعد</a:t>
          </a:r>
          <a:endParaRPr lang="fr-FR" sz="3600" b="1" kern="1200" dirty="0"/>
        </a:p>
      </dsp:txBody>
      <dsp:txXfrm rot="-5400000">
        <a:off x="5146137" y="3439017"/>
        <a:ext cx="4587096" cy="1825903"/>
      </dsp:txXfrm>
    </dsp:sp>
    <dsp:sp modelId="{89D47079-30EA-4647-B404-C457F649F9CA}">
      <dsp:nvSpPr>
        <dsp:cNvPr id="0" name=""/>
        <dsp:cNvSpPr/>
      </dsp:nvSpPr>
      <dsp:spPr>
        <a:xfrm>
          <a:off x="3084580" y="2016124"/>
          <a:ext cx="3695245" cy="1344083"/>
        </a:xfrm>
        <a:prstGeom prst="round2Diag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MA" sz="4000" b="1" kern="1200" dirty="0" smtClean="0">
              <a:solidFill>
                <a:schemeClr val="tx2"/>
              </a:solidFill>
            </a:rPr>
            <a:t>مجالات التحول الرقمي للعدالة</a:t>
          </a:r>
          <a:endParaRPr lang="fr-FR" sz="4000" kern="1200" dirty="0"/>
        </a:p>
      </dsp:txBody>
      <dsp:txXfrm>
        <a:off x="3150193" y="2081737"/>
        <a:ext cx="3564019" cy="12128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96F62-0F51-443D-BA6E-3054B7C906AE}">
      <dsp:nvSpPr>
        <dsp:cNvPr id="0" name=""/>
        <dsp:cNvSpPr/>
      </dsp:nvSpPr>
      <dsp:spPr>
        <a:xfrm>
          <a:off x="0" y="0"/>
          <a:ext cx="10803835" cy="5810343"/>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4509472" numCol="1" spcCol="1270" anchor="t" anchorCtr="0">
          <a:noAutofit/>
        </a:bodyPr>
        <a:lstStyle/>
        <a:p>
          <a:pPr lvl="0" algn="r" defTabSz="2222500" rtl="1">
            <a:lnSpc>
              <a:spcPct val="90000"/>
            </a:lnSpc>
            <a:spcBef>
              <a:spcPct val="0"/>
            </a:spcBef>
            <a:spcAft>
              <a:spcPct val="35000"/>
            </a:spcAft>
          </a:pPr>
          <a:r>
            <a:rPr lang="ar-MA" sz="5000" b="0" kern="1200" dirty="0" smtClean="0"/>
            <a:t>	</a:t>
          </a:r>
          <a:r>
            <a:rPr lang="ar-MA" sz="3600" b="1" kern="1200" dirty="0" smtClean="0">
              <a:solidFill>
                <a:srgbClr val="FFC000"/>
              </a:solidFill>
            </a:rPr>
            <a:t>المجال الأول: تسهيل الولوج إلى العدالة</a:t>
          </a:r>
          <a:endParaRPr lang="fr-FR" sz="3600" b="1" kern="1200" dirty="0">
            <a:solidFill>
              <a:srgbClr val="FFC000"/>
            </a:solidFill>
          </a:endParaRPr>
        </a:p>
      </dsp:txBody>
      <dsp:txXfrm>
        <a:off x="144652" y="144652"/>
        <a:ext cx="10514531" cy="5521039"/>
      </dsp:txXfrm>
    </dsp:sp>
    <dsp:sp modelId="{9E39EAE4-9DC3-430F-A04E-ED9AAA462EB4}">
      <dsp:nvSpPr>
        <dsp:cNvPr id="0" name=""/>
        <dsp:cNvSpPr/>
      </dsp:nvSpPr>
      <dsp:spPr>
        <a:xfrm>
          <a:off x="270095" y="1452585"/>
          <a:ext cx="10263643" cy="4067240"/>
        </a:xfrm>
        <a:prstGeom prst="roundRect">
          <a:avLst>
            <a:gd name="adj" fmla="val 10500"/>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2582697" numCol="1" spcCol="1270" anchor="t" anchorCtr="0">
          <a:noAutofit/>
        </a:bodyPr>
        <a:lstStyle/>
        <a:p>
          <a:pPr lvl="0" algn="ctr" defTabSz="1778000" rtl="1">
            <a:lnSpc>
              <a:spcPct val="90000"/>
            </a:lnSpc>
            <a:spcBef>
              <a:spcPct val="0"/>
            </a:spcBef>
            <a:spcAft>
              <a:spcPct val="35000"/>
            </a:spcAft>
          </a:pPr>
          <a:r>
            <a:rPr lang="ar-MA" sz="4000" b="1" kern="1200" dirty="0" smtClean="0">
              <a:solidFill>
                <a:schemeClr val="tx2"/>
              </a:solidFill>
            </a:rPr>
            <a:t>البرنامج </a:t>
          </a:r>
          <a:r>
            <a:rPr lang="fr-MA" sz="4000" b="1" kern="1200" dirty="0" smtClean="0">
              <a:solidFill>
                <a:schemeClr val="tx2"/>
              </a:solidFill>
            </a:rPr>
            <a:t>1</a:t>
          </a:r>
          <a:r>
            <a:rPr lang="ar-MA" sz="4000" b="1" kern="1200" dirty="0" smtClean="0">
              <a:solidFill>
                <a:schemeClr val="tx2"/>
              </a:solidFill>
            </a:rPr>
            <a:t>: البوابة المندمجة للولوج إلى العدالة </a:t>
          </a:r>
          <a:endParaRPr lang="fr-FR" sz="4000" b="1" kern="1200" dirty="0">
            <a:solidFill>
              <a:schemeClr val="tx2"/>
            </a:solidFill>
          </a:endParaRPr>
        </a:p>
      </dsp:txBody>
      <dsp:txXfrm>
        <a:off x="395177" y="1577667"/>
        <a:ext cx="10013479" cy="3817076"/>
      </dsp:txXfrm>
    </dsp:sp>
    <dsp:sp modelId="{C145C112-35A4-4984-B58A-0080E37801DD}">
      <dsp:nvSpPr>
        <dsp:cNvPr id="0" name=""/>
        <dsp:cNvSpPr/>
      </dsp:nvSpPr>
      <dsp:spPr>
        <a:xfrm>
          <a:off x="10" y="3297021"/>
          <a:ext cx="10803824" cy="2513321"/>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1311846" numCol="1" spcCol="1270" anchor="t" anchorCtr="0">
          <a:noAutofit/>
        </a:bodyPr>
        <a:lstStyle/>
        <a:p>
          <a:pPr lvl="0" algn="r" defTabSz="2667000" rtl="1">
            <a:lnSpc>
              <a:spcPct val="90000"/>
            </a:lnSpc>
            <a:spcBef>
              <a:spcPct val="0"/>
            </a:spcBef>
            <a:spcAft>
              <a:spcPct val="35000"/>
            </a:spcAft>
          </a:pPr>
          <a:endParaRPr lang="fr-FR" sz="6000" b="0" kern="1200" dirty="0"/>
        </a:p>
      </dsp:txBody>
      <dsp:txXfrm>
        <a:off x="77303" y="3374314"/>
        <a:ext cx="10649238" cy="2358735"/>
      </dsp:txXfrm>
    </dsp:sp>
    <dsp:sp modelId="{4ED66851-5F31-4F44-B92A-D0C7FBBEBA7E}">
      <dsp:nvSpPr>
        <dsp:cNvPr id="0" name=""/>
        <dsp:cNvSpPr/>
      </dsp:nvSpPr>
      <dsp:spPr>
        <a:xfrm>
          <a:off x="8787099" y="3650321"/>
          <a:ext cx="1795249" cy="1452691"/>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MA" sz="2400" b="1" kern="1200" dirty="0" smtClean="0">
              <a:solidFill>
                <a:schemeClr val="tx2"/>
              </a:solidFill>
              <a:latin typeface="Calibri" panose="020F0502020204030204" pitchFamily="34" charset="0"/>
              <a:ea typeface="Calibri" panose="020F0502020204030204" pitchFamily="34" charset="0"/>
              <a:cs typeface="+mn-cs"/>
            </a:rPr>
            <a:t>المرجع الوطني الإلكتروني لمنتسبي العدالة</a:t>
          </a:r>
          <a:endParaRPr lang="fr-FR" sz="2400" b="1" kern="1200" dirty="0">
            <a:solidFill>
              <a:schemeClr val="tx2"/>
            </a:solidFill>
            <a:cs typeface="+mn-cs"/>
          </a:endParaRPr>
        </a:p>
      </dsp:txBody>
      <dsp:txXfrm>
        <a:off x="8831774" y="3694996"/>
        <a:ext cx="1705899" cy="1363341"/>
      </dsp:txXfrm>
    </dsp:sp>
    <dsp:sp modelId="{BD2404B6-C4F9-49BB-9942-16233E1DA925}">
      <dsp:nvSpPr>
        <dsp:cNvPr id="0" name=""/>
        <dsp:cNvSpPr/>
      </dsp:nvSpPr>
      <dsp:spPr>
        <a:xfrm>
          <a:off x="6700517" y="3656680"/>
          <a:ext cx="1693516" cy="1466036"/>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MA" sz="2400" b="1" kern="1200" dirty="0" smtClean="0">
              <a:solidFill>
                <a:schemeClr val="tx2"/>
              </a:solidFill>
              <a:latin typeface="Calibri" panose="020F0502020204030204" pitchFamily="34" charset="0"/>
              <a:ea typeface="Calibri" panose="020F0502020204030204" pitchFamily="34" charset="0"/>
              <a:cs typeface="+mn-cs"/>
            </a:rPr>
            <a:t>الفضاءات الافتراضي لمنتسبي العدالة</a:t>
          </a:r>
          <a:endParaRPr lang="fr-FR" sz="2400" b="1" kern="1200" dirty="0">
            <a:solidFill>
              <a:schemeClr val="tx2"/>
            </a:solidFill>
            <a:latin typeface="Calibri" panose="020F0502020204030204" pitchFamily="34" charset="0"/>
            <a:ea typeface="Calibri" panose="020F0502020204030204" pitchFamily="34" charset="0"/>
            <a:cs typeface="+mn-cs"/>
          </a:endParaRPr>
        </a:p>
      </dsp:txBody>
      <dsp:txXfrm>
        <a:off x="6745603" y="3701766"/>
        <a:ext cx="1603344" cy="1375864"/>
      </dsp:txXfrm>
    </dsp:sp>
    <dsp:sp modelId="{5CEC23A4-B517-44F5-BCD5-C0D3589764B7}">
      <dsp:nvSpPr>
        <dsp:cNvPr id="0" name=""/>
        <dsp:cNvSpPr/>
      </dsp:nvSpPr>
      <dsp:spPr>
        <a:xfrm>
          <a:off x="4487945" y="3663750"/>
          <a:ext cx="2067244" cy="1458966"/>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MA" sz="2400" b="1" kern="1200" dirty="0" smtClean="0">
              <a:solidFill>
                <a:schemeClr val="tx2"/>
              </a:solidFill>
              <a:latin typeface="Calibri" panose="020F0502020204030204" pitchFamily="34" charset="0"/>
              <a:ea typeface="Calibri" panose="020F0502020204030204" pitchFamily="34" charset="0"/>
              <a:cs typeface="+mn-cs"/>
            </a:rPr>
            <a:t>الفضاء الافتراضي للمواطن</a:t>
          </a:r>
          <a:endParaRPr lang="fr-FR" sz="2400" b="1" kern="1200" dirty="0">
            <a:solidFill>
              <a:schemeClr val="tx2"/>
            </a:solidFill>
            <a:latin typeface="Calibri" panose="020F0502020204030204" pitchFamily="34" charset="0"/>
            <a:ea typeface="Calibri" panose="020F0502020204030204" pitchFamily="34" charset="0"/>
            <a:cs typeface="+mn-cs"/>
          </a:endParaRPr>
        </a:p>
      </dsp:txBody>
      <dsp:txXfrm>
        <a:off x="4532813" y="3708618"/>
        <a:ext cx="1977508" cy="1369230"/>
      </dsp:txXfrm>
    </dsp:sp>
    <dsp:sp modelId="{EF9A0A9D-F460-4B69-A24E-FE45E47B57D8}">
      <dsp:nvSpPr>
        <dsp:cNvPr id="0" name=""/>
        <dsp:cNvSpPr/>
      </dsp:nvSpPr>
      <dsp:spPr>
        <a:xfrm>
          <a:off x="2274174" y="3618417"/>
          <a:ext cx="1854660" cy="1506103"/>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MA" sz="2400" b="1" kern="1200" dirty="0" smtClean="0">
              <a:solidFill>
                <a:schemeClr val="tx2"/>
              </a:solidFill>
              <a:latin typeface="Calibri" panose="020F0502020204030204" pitchFamily="34" charset="0"/>
              <a:ea typeface="Calibri" panose="020F0502020204030204" pitchFamily="34" charset="0"/>
              <a:cs typeface="+mn-cs"/>
            </a:rPr>
            <a:t>فضاء الشكايات</a:t>
          </a:r>
          <a:endParaRPr lang="fr-FR" sz="2400" b="1" kern="1200" dirty="0">
            <a:solidFill>
              <a:schemeClr val="tx2"/>
            </a:solidFill>
            <a:latin typeface="Calibri" panose="020F0502020204030204" pitchFamily="34" charset="0"/>
            <a:ea typeface="Calibri" panose="020F0502020204030204" pitchFamily="34" charset="0"/>
            <a:cs typeface="+mn-cs"/>
          </a:endParaRPr>
        </a:p>
      </dsp:txBody>
      <dsp:txXfrm>
        <a:off x="2320492" y="3664735"/>
        <a:ext cx="1762024" cy="1413467"/>
      </dsp:txXfrm>
    </dsp:sp>
    <dsp:sp modelId="{D3832832-0199-4D0A-8102-3CABDAF4D6DC}">
      <dsp:nvSpPr>
        <dsp:cNvPr id="0" name=""/>
        <dsp:cNvSpPr/>
      </dsp:nvSpPr>
      <dsp:spPr>
        <a:xfrm>
          <a:off x="272424" y="3582801"/>
          <a:ext cx="1731098" cy="1502913"/>
        </a:xfrm>
        <a:prstGeom prst="roundRect">
          <a:avLst>
            <a:gd name="adj" fmla="val 10500"/>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MA" sz="2400" b="1" kern="1200" dirty="0" smtClean="0">
              <a:solidFill>
                <a:schemeClr val="tx2"/>
              </a:solidFill>
              <a:latin typeface="Calibri" panose="020F0502020204030204" pitchFamily="34" charset="0"/>
              <a:ea typeface="Calibri" panose="020F0502020204030204" pitchFamily="34" charset="0"/>
              <a:cs typeface="+mn-cs"/>
            </a:rPr>
            <a:t>فضاء السجل التجاري</a:t>
          </a:r>
        </a:p>
      </dsp:txBody>
      <dsp:txXfrm>
        <a:off x="318644" y="3629021"/>
        <a:ext cx="1638658" cy="1410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96F62-0F51-443D-BA6E-3054B7C906AE}">
      <dsp:nvSpPr>
        <dsp:cNvPr id="0" name=""/>
        <dsp:cNvSpPr/>
      </dsp:nvSpPr>
      <dsp:spPr>
        <a:xfrm>
          <a:off x="0" y="0"/>
          <a:ext cx="10426147" cy="5810343"/>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4509472" numCol="1" spcCol="1270" anchor="t" anchorCtr="0">
          <a:noAutofit/>
        </a:bodyPr>
        <a:lstStyle/>
        <a:p>
          <a:pPr lvl="0" algn="ctr" defTabSz="2178050" rtl="1">
            <a:lnSpc>
              <a:spcPct val="90000"/>
            </a:lnSpc>
            <a:spcBef>
              <a:spcPct val="0"/>
            </a:spcBef>
            <a:spcAft>
              <a:spcPct val="35000"/>
            </a:spcAft>
          </a:pPr>
          <a:r>
            <a:rPr lang="fr-FR" sz="4900" b="0" kern="1200" dirty="0" smtClean="0"/>
            <a:t>        </a:t>
          </a:r>
          <a:r>
            <a:rPr lang="ar-MA" sz="4400" b="0" kern="1200" dirty="0" smtClean="0"/>
            <a:t>المجال الثاني: تبسيط الإجراءات والمساطر</a:t>
          </a:r>
          <a:endParaRPr lang="fr-FR" sz="4900" b="0" kern="1200" dirty="0"/>
        </a:p>
      </dsp:txBody>
      <dsp:txXfrm>
        <a:off x="144652" y="144652"/>
        <a:ext cx="10136843" cy="5521039"/>
      </dsp:txXfrm>
    </dsp:sp>
    <dsp:sp modelId="{9E39EAE4-9DC3-430F-A04E-ED9AAA462EB4}">
      <dsp:nvSpPr>
        <dsp:cNvPr id="0" name=""/>
        <dsp:cNvSpPr/>
      </dsp:nvSpPr>
      <dsp:spPr>
        <a:xfrm>
          <a:off x="270558" y="1437780"/>
          <a:ext cx="9904839" cy="4067240"/>
        </a:xfrm>
        <a:prstGeom prst="roundRect">
          <a:avLst>
            <a:gd name="adj" fmla="val 10500"/>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0" rIns="167640" bIns="2582697" numCol="1" spcCol="1270" anchor="t" anchorCtr="0">
          <a:noAutofit/>
        </a:bodyPr>
        <a:lstStyle/>
        <a:p>
          <a:pPr lvl="0" algn="ctr" defTabSz="1955800" rtl="1">
            <a:lnSpc>
              <a:spcPct val="100000"/>
            </a:lnSpc>
            <a:spcBef>
              <a:spcPct val="0"/>
            </a:spcBef>
            <a:spcAft>
              <a:spcPts val="0"/>
            </a:spcAft>
          </a:pPr>
          <a:r>
            <a:rPr lang="ar-MA" sz="4400" b="1" kern="1200" dirty="0" smtClean="0">
              <a:solidFill>
                <a:srgbClr val="002060"/>
              </a:solidFill>
            </a:rPr>
            <a:t>البرنامج </a:t>
          </a:r>
          <a:r>
            <a:rPr lang="fr-MA" sz="4400" b="1" kern="1200" dirty="0" smtClean="0">
              <a:solidFill>
                <a:srgbClr val="002060"/>
              </a:solidFill>
            </a:rPr>
            <a:t>2</a:t>
          </a:r>
          <a:r>
            <a:rPr lang="ar-MA" sz="4400" b="1" kern="1200" dirty="0" smtClean="0">
              <a:solidFill>
                <a:srgbClr val="002060"/>
              </a:solidFill>
            </a:rPr>
            <a:t>: تعميم التبادل الإلكتروني للوثائق</a:t>
          </a:r>
          <a:endParaRPr lang="fr-FR" sz="4400" b="1" kern="1200" dirty="0" smtClean="0">
            <a:solidFill>
              <a:srgbClr val="002060"/>
            </a:solidFill>
          </a:endParaRPr>
        </a:p>
      </dsp:txBody>
      <dsp:txXfrm>
        <a:off x="395640" y="1562862"/>
        <a:ext cx="9654675" cy="3817076"/>
      </dsp:txXfrm>
    </dsp:sp>
    <dsp:sp modelId="{C145C112-35A4-4984-B58A-0080E37801DD}">
      <dsp:nvSpPr>
        <dsp:cNvPr id="0" name=""/>
        <dsp:cNvSpPr/>
      </dsp:nvSpPr>
      <dsp:spPr>
        <a:xfrm>
          <a:off x="531253" y="3193573"/>
          <a:ext cx="9383532" cy="2243303"/>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311846" numCol="1" spcCol="1270" anchor="t" anchorCtr="0">
          <a:noAutofit/>
        </a:bodyPr>
        <a:lstStyle/>
        <a:p>
          <a:pPr lvl="0" algn="r" defTabSz="2044700" rtl="1">
            <a:lnSpc>
              <a:spcPct val="90000"/>
            </a:lnSpc>
            <a:spcBef>
              <a:spcPct val="0"/>
            </a:spcBef>
            <a:spcAft>
              <a:spcPct val="35000"/>
            </a:spcAft>
          </a:pPr>
          <a:endParaRPr lang="fr-FR" sz="4600" b="0" kern="1200" dirty="0"/>
        </a:p>
      </dsp:txBody>
      <dsp:txXfrm>
        <a:off x="600242" y="3262562"/>
        <a:ext cx="9245554" cy="2105325"/>
      </dsp:txXfrm>
    </dsp:sp>
    <dsp:sp modelId="{4ED66851-5F31-4F44-B92A-D0C7FBBEBA7E}">
      <dsp:nvSpPr>
        <dsp:cNvPr id="0" name=""/>
        <dsp:cNvSpPr/>
      </dsp:nvSpPr>
      <dsp:spPr>
        <a:xfrm>
          <a:off x="7851037" y="3437996"/>
          <a:ext cx="1918280" cy="1980004"/>
        </a:xfrm>
        <a:prstGeom prst="roundRect">
          <a:avLst>
            <a:gd name="adj" fmla="val 10500"/>
          </a:avLst>
        </a:prstGeom>
        <a:solidFill>
          <a:srgbClr val="17406D"/>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r-FR" sz="2800" b="0" kern="1200" dirty="0">
            <a:solidFill>
              <a:schemeClr val="bg1"/>
            </a:solidFill>
            <a:cs typeface="+mn-cs"/>
          </a:endParaRPr>
        </a:p>
      </dsp:txBody>
      <dsp:txXfrm>
        <a:off x="7910031" y="3496990"/>
        <a:ext cx="1800292" cy="1862016"/>
      </dsp:txXfrm>
    </dsp:sp>
    <dsp:sp modelId="{E07DCDA1-DD19-4833-8651-FF6A2E9770FD}">
      <dsp:nvSpPr>
        <dsp:cNvPr id="0" name=""/>
        <dsp:cNvSpPr/>
      </dsp:nvSpPr>
      <dsp:spPr>
        <a:xfrm>
          <a:off x="4905815" y="3373832"/>
          <a:ext cx="1913555" cy="1980004"/>
        </a:xfrm>
        <a:prstGeom prst="roundRect">
          <a:avLst>
            <a:gd name="adj" fmla="val 10500"/>
          </a:avLst>
        </a:prstGeom>
        <a:solidFill>
          <a:srgbClr val="17406D"/>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r-FR" sz="2800" b="0" kern="1200" dirty="0">
            <a:solidFill>
              <a:schemeClr val="bg1"/>
            </a:solidFill>
            <a:latin typeface="Calibri" panose="020F0502020204030204" pitchFamily="34" charset="0"/>
            <a:ea typeface="Calibri" panose="020F0502020204030204" pitchFamily="34" charset="0"/>
            <a:cs typeface="Arial" panose="020B0604020202020204" pitchFamily="34" charset="0"/>
          </a:endParaRPr>
        </a:p>
      </dsp:txBody>
      <dsp:txXfrm>
        <a:off x="4964663" y="3432680"/>
        <a:ext cx="1795859" cy="1862308"/>
      </dsp:txXfrm>
    </dsp:sp>
    <dsp:sp modelId="{79A22A62-E233-4853-A786-0611B7CDD864}">
      <dsp:nvSpPr>
        <dsp:cNvPr id="0" name=""/>
        <dsp:cNvSpPr/>
      </dsp:nvSpPr>
      <dsp:spPr>
        <a:xfrm>
          <a:off x="690895" y="3414255"/>
          <a:ext cx="1901877" cy="1980004"/>
        </a:xfrm>
        <a:prstGeom prst="roundRect">
          <a:avLst>
            <a:gd name="adj" fmla="val 10500"/>
          </a:avLst>
        </a:prstGeom>
        <a:solidFill>
          <a:srgbClr val="17406D"/>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r-FR" sz="2800" b="0"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dsp:txBody>
      <dsp:txXfrm>
        <a:off x="749384" y="3472744"/>
        <a:ext cx="1784899" cy="18630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46400" cy="496888"/>
          </a:xfrm>
          <a:prstGeom prst="rect">
            <a:avLst/>
          </a:prstGeom>
        </p:spPr>
        <p:txBody>
          <a:bodyPr vert="horz" lIns="91440" tIns="45720" rIns="91440" bIns="45720" rtlCol="1"/>
          <a:lstStyle>
            <a:lvl1pPr algn="l">
              <a:defRPr sz="1200"/>
            </a:lvl1pPr>
          </a:lstStyle>
          <a:p>
            <a:fld id="{CB372D89-FF90-4621-B799-416B8DD0484E}" type="datetimeFigureOut">
              <a:rPr lang="ar-SA" smtClean="0"/>
              <a:t>12/11/1441</a:t>
            </a:fld>
            <a:endParaRPr lang="ar-SA"/>
          </a:p>
        </p:txBody>
      </p:sp>
      <p:sp>
        <p:nvSpPr>
          <p:cNvPr id="4" name="عنصر نائب للتذييل 3"/>
          <p:cNvSpPr>
            <a:spLocks noGrp="1"/>
          </p:cNvSpPr>
          <p:nvPr>
            <p:ph type="ftr" sz="quarter" idx="2"/>
          </p:nvPr>
        </p:nvSpPr>
        <p:spPr>
          <a:xfrm>
            <a:off x="3851275" y="9429750"/>
            <a:ext cx="2946400" cy="496888"/>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9429750"/>
            <a:ext cx="2946400" cy="496888"/>
          </a:xfrm>
          <a:prstGeom prst="rect">
            <a:avLst/>
          </a:prstGeom>
        </p:spPr>
        <p:txBody>
          <a:bodyPr vert="horz" lIns="91440" tIns="45720" rIns="91440" bIns="45720" rtlCol="1" anchor="b"/>
          <a:lstStyle>
            <a:lvl1pPr algn="l">
              <a:defRPr sz="1200"/>
            </a:lvl1pPr>
          </a:lstStyle>
          <a:p>
            <a:fld id="{A852B4E2-6F8C-48E5-B6BC-25A983BAB403}" type="slidenum">
              <a:rPr lang="ar-SA" smtClean="0"/>
              <a:t>‹N°›</a:t>
            </a:fld>
            <a:endParaRPr lang="ar-SA"/>
          </a:p>
        </p:txBody>
      </p:sp>
    </p:spTree>
    <p:extLst>
      <p:ext uri="{BB962C8B-B14F-4D97-AF65-F5344CB8AC3E}">
        <p14:creationId xmlns:p14="http://schemas.microsoft.com/office/powerpoint/2010/main" val="2418895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EA64836-0240-4268-B6E3-D55EF09DCD28}" type="datetimeFigureOut">
              <a:rPr lang="fr-FR" smtClean="0"/>
              <a:t>02/07/2020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6D1C50-DF73-4027-AC5B-6210E34B9510}" type="slidenum">
              <a:rPr lang="fr-FR" smtClean="0"/>
              <a:t>‹N°›</a:t>
            </a:fld>
            <a:endParaRPr lang="fr-FR"/>
          </a:p>
        </p:txBody>
      </p:sp>
    </p:spTree>
    <p:extLst>
      <p:ext uri="{BB962C8B-B14F-4D97-AF65-F5344CB8AC3E}">
        <p14:creationId xmlns:p14="http://schemas.microsoft.com/office/powerpoint/2010/main" val="373005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3</a:t>
            </a:fld>
            <a:endParaRPr lang="fr-FR"/>
          </a:p>
        </p:txBody>
      </p:sp>
    </p:spTree>
    <p:extLst>
      <p:ext uri="{BB962C8B-B14F-4D97-AF65-F5344CB8AC3E}">
        <p14:creationId xmlns:p14="http://schemas.microsoft.com/office/powerpoint/2010/main" val="816857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25</a:t>
            </a:fld>
            <a:endParaRPr lang="fr-FR"/>
          </a:p>
        </p:txBody>
      </p:sp>
    </p:spTree>
    <p:extLst>
      <p:ext uri="{BB962C8B-B14F-4D97-AF65-F5344CB8AC3E}">
        <p14:creationId xmlns:p14="http://schemas.microsoft.com/office/powerpoint/2010/main" val="1745678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31</a:t>
            </a:fld>
            <a:endParaRPr lang="fr-FR"/>
          </a:p>
        </p:txBody>
      </p:sp>
    </p:spTree>
    <p:extLst>
      <p:ext uri="{BB962C8B-B14F-4D97-AF65-F5344CB8AC3E}">
        <p14:creationId xmlns:p14="http://schemas.microsoft.com/office/powerpoint/2010/main" val="298203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6D1C50-DF73-4027-AC5B-6210E34B951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284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46</a:t>
            </a:fld>
            <a:endParaRPr lang="fr-FR"/>
          </a:p>
        </p:txBody>
      </p:sp>
    </p:spTree>
    <p:extLst>
      <p:ext uri="{BB962C8B-B14F-4D97-AF65-F5344CB8AC3E}">
        <p14:creationId xmlns:p14="http://schemas.microsoft.com/office/powerpoint/2010/main" val="105084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53</a:t>
            </a:fld>
            <a:endParaRPr lang="fr-FR"/>
          </a:p>
        </p:txBody>
      </p:sp>
    </p:spTree>
    <p:extLst>
      <p:ext uri="{BB962C8B-B14F-4D97-AF65-F5344CB8AC3E}">
        <p14:creationId xmlns:p14="http://schemas.microsoft.com/office/powerpoint/2010/main" val="98988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54</a:t>
            </a:fld>
            <a:endParaRPr lang="fr-FR"/>
          </a:p>
        </p:txBody>
      </p:sp>
    </p:spTree>
    <p:extLst>
      <p:ext uri="{BB962C8B-B14F-4D97-AF65-F5344CB8AC3E}">
        <p14:creationId xmlns:p14="http://schemas.microsoft.com/office/powerpoint/2010/main" val="15209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63</a:t>
            </a:fld>
            <a:endParaRPr lang="fr-FR"/>
          </a:p>
        </p:txBody>
      </p:sp>
    </p:spTree>
    <p:extLst>
      <p:ext uri="{BB962C8B-B14F-4D97-AF65-F5344CB8AC3E}">
        <p14:creationId xmlns:p14="http://schemas.microsoft.com/office/powerpoint/2010/main" val="1786244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6D1C50-DF73-4027-AC5B-6210E34B951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416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72</a:t>
            </a:fld>
            <a:endParaRPr lang="fr-FR"/>
          </a:p>
        </p:txBody>
      </p:sp>
    </p:spTree>
    <p:extLst>
      <p:ext uri="{BB962C8B-B14F-4D97-AF65-F5344CB8AC3E}">
        <p14:creationId xmlns:p14="http://schemas.microsoft.com/office/powerpoint/2010/main" val="173328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6</a:t>
            </a:fld>
            <a:endParaRPr lang="fr-FR"/>
          </a:p>
        </p:txBody>
      </p:sp>
    </p:spTree>
    <p:extLst>
      <p:ext uri="{BB962C8B-B14F-4D97-AF65-F5344CB8AC3E}">
        <p14:creationId xmlns:p14="http://schemas.microsoft.com/office/powerpoint/2010/main" val="122746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8</a:t>
            </a:fld>
            <a:endParaRPr lang="fr-FR"/>
          </a:p>
        </p:txBody>
      </p:sp>
    </p:spTree>
    <p:extLst>
      <p:ext uri="{BB962C8B-B14F-4D97-AF65-F5344CB8AC3E}">
        <p14:creationId xmlns:p14="http://schemas.microsoft.com/office/powerpoint/2010/main" val="59478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46D1C50-DF73-4027-AC5B-6210E34B9510}" type="slidenum">
              <a:rPr lang="fr-FR" smtClean="0"/>
              <a:t>11</a:t>
            </a:fld>
            <a:endParaRPr lang="fr-FR"/>
          </a:p>
        </p:txBody>
      </p:sp>
    </p:spTree>
    <p:extLst>
      <p:ext uri="{BB962C8B-B14F-4D97-AF65-F5344CB8AC3E}">
        <p14:creationId xmlns:p14="http://schemas.microsoft.com/office/powerpoint/2010/main" val="255199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13</a:t>
            </a:fld>
            <a:endParaRPr lang="fr-FR"/>
          </a:p>
        </p:txBody>
      </p:sp>
    </p:spTree>
    <p:extLst>
      <p:ext uri="{BB962C8B-B14F-4D97-AF65-F5344CB8AC3E}">
        <p14:creationId xmlns:p14="http://schemas.microsoft.com/office/powerpoint/2010/main" val="41192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15</a:t>
            </a:fld>
            <a:endParaRPr lang="fr-FR"/>
          </a:p>
        </p:txBody>
      </p:sp>
    </p:spTree>
    <p:extLst>
      <p:ext uri="{BB962C8B-B14F-4D97-AF65-F5344CB8AC3E}">
        <p14:creationId xmlns:p14="http://schemas.microsoft.com/office/powerpoint/2010/main" val="348204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16</a:t>
            </a:fld>
            <a:endParaRPr lang="fr-FR"/>
          </a:p>
        </p:txBody>
      </p:sp>
    </p:spTree>
    <p:extLst>
      <p:ext uri="{BB962C8B-B14F-4D97-AF65-F5344CB8AC3E}">
        <p14:creationId xmlns:p14="http://schemas.microsoft.com/office/powerpoint/2010/main" val="275386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23</a:t>
            </a:fld>
            <a:endParaRPr lang="fr-FR"/>
          </a:p>
        </p:txBody>
      </p:sp>
    </p:spTree>
    <p:extLst>
      <p:ext uri="{BB962C8B-B14F-4D97-AF65-F5344CB8AC3E}">
        <p14:creationId xmlns:p14="http://schemas.microsoft.com/office/powerpoint/2010/main" val="53908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10"/>
          </p:nvPr>
        </p:nvSpPr>
        <p:spPr/>
        <p:txBody>
          <a:bodyPr/>
          <a:lstStyle/>
          <a:p>
            <a:fld id="{B46D1C50-DF73-4027-AC5B-6210E34B9510}" type="slidenum">
              <a:rPr lang="fr-FR" smtClean="0"/>
              <a:t>24</a:t>
            </a:fld>
            <a:endParaRPr lang="fr-FR"/>
          </a:p>
        </p:txBody>
      </p:sp>
    </p:spTree>
    <p:extLst>
      <p:ext uri="{BB962C8B-B14F-4D97-AF65-F5344CB8AC3E}">
        <p14:creationId xmlns:p14="http://schemas.microsoft.com/office/powerpoint/2010/main" val="36437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dirty="0" smtClean="0"/>
              <a:t>انقر لتحرير نمط العنوان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r">
              <a:defRPr sz="1200" baseline="0">
                <a:solidFill>
                  <a:schemeClr val="tx2"/>
                </a:solidFill>
              </a:defRPr>
            </a:lvl1pPr>
          </a:lstStyle>
          <a:p>
            <a:fld id="{87DE6118-2437-4B30-8E3C-4D2BE6020583}" type="datetimeFigureOut">
              <a:rPr lang="en-US" dirty="0"/>
              <a:pPr/>
              <a:t>7/2/2020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r">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30.jpe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15128" y="1639667"/>
            <a:ext cx="8361229" cy="2098226"/>
          </a:xfrm>
          <a:solidFill>
            <a:srgbClr val="17406D"/>
          </a:solidFill>
        </p:spPr>
        <p:txBody>
          <a:bodyPr/>
          <a:lstStyle/>
          <a:p>
            <a:r>
              <a:rPr lang="ar-MA" b="1" dirty="0" smtClean="0">
                <a:solidFill>
                  <a:srgbClr val="FFC000"/>
                </a:solidFill>
                <a:latin typeface="Times New Roman" panose="02020603050405020304" pitchFamily="18" charset="0"/>
                <a:cs typeface="Times New Roman" panose="02020603050405020304" pitchFamily="18" charset="0"/>
              </a:rPr>
              <a:t>المخطط التوجيهي </a:t>
            </a:r>
            <a:r>
              <a:rPr lang="ar-MA" b="1" dirty="0">
                <a:solidFill>
                  <a:srgbClr val="FFC000"/>
                </a:solidFill>
                <a:latin typeface="Times New Roman" panose="02020603050405020304" pitchFamily="18" charset="0"/>
                <a:cs typeface="Times New Roman" panose="02020603050405020304" pitchFamily="18" charset="0"/>
              </a:rPr>
              <a:t>للتحول الرقمي للعدالة في المغرب</a:t>
            </a:r>
            <a:endParaRPr lang="ar-SA" dirty="0">
              <a:solidFill>
                <a:srgbClr val="FFC000"/>
              </a:solidFill>
              <a:latin typeface="Times New Roman" panose="02020603050405020304" pitchFamily="18" charset="0"/>
              <a:cs typeface="Times New Roman" panose="02020603050405020304" pitchFamily="18" charset="0"/>
            </a:endParaRPr>
          </a:p>
        </p:txBody>
      </p:sp>
      <p:pic>
        <p:nvPicPr>
          <p:cNvPr id="4" name="Picture 3" descr="C:\Users\youness\Desktop\1.jpg">
            <a:extLst>
              <a:ext uri="{FF2B5EF4-FFF2-40B4-BE49-F238E27FC236}">
                <a16:creationId xmlns:a16="http://schemas.microsoft.com/office/drawing/2014/main" id="{98E967B0-5D33-413A-9B7F-2E045B6FED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512"/>
          <a:stretch/>
        </p:blipFill>
        <p:spPr bwMode="auto">
          <a:xfrm>
            <a:off x="10050166" y="102253"/>
            <a:ext cx="1428750" cy="109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
          <p:cNvPicPr/>
          <p:nvPr/>
        </p:nvPicPr>
        <p:blipFill>
          <a:blip r:embed="rId3">
            <a:extLst>
              <a:ext uri="{28A0092B-C50C-407E-A947-70E740481C1C}">
                <a14:useLocalDpi xmlns:a14="http://schemas.microsoft.com/office/drawing/2010/main" val="0"/>
              </a:ext>
            </a:extLst>
          </a:blip>
          <a:srcRect/>
          <a:stretch>
            <a:fillRect/>
          </a:stretch>
        </p:blipFill>
        <p:spPr bwMode="auto">
          <a:xfrm>
            <a:off x="8392312" y="228833"/>
            <a:ext cx="1884045" cy="841375"/>
          </a:xfrm>
          <a:prstGeom prst="rect">
            <a:avLst/>
          </a:prstGeom>
          <a:noFill/>
        </p:spPr>
      </p:pic>
      <p:sp>
        <p:nvSpPr>
          <p:cNvPr id="6" name="Rectangle 5"/>
          <p:cNvSpPr/>
          <p:nvPr/>
        </p:nvSpPr>
        <p:spPr>
          <a:xfrm>
            <a:off x="11478916" y="0"/>
            <a:ext cx="228401" cy="6858000"/>
          </a:xfrm>
          <a:prstGeom prst="rect">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28495" y="5526050"/>
            <a:ext cx="2141631" cy="4944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 algn="ctr" rtl="1">
              <a:lnSpc>
                <a:spcPct val="150000"/>
              </a:lnSpc>
              <a:spcAft>
                <a:spcPts val="0"/>
              </a:spcAft>
              <a:tabLst>
                <a:tab pos="6120130" algn="l"/>
                <a:tab pos="1430020" algn="l"/>
                <a:tab pos="2877820" algn="l"/>
                <a:tab pos="4706620" algn="l"/>
                <a:tab pos="6840220" algn="l"/>
              </a:tabLst>
            </a:pPr>
            <a:r>
              <a:rPr lang="ar-MA" sz="2000" b="1" dirty="0">
                <a:latin typeface="Times New Roman" panose="02020603050405020304" pitchFamily="18" charset="0"/>
                <a:ea typeface="Arial Unicode MS"/>
                <a:cs typeface="Times New Roman" panose="02020603050405020304" pitchFamily="18" charset="0"/>
              </a:rPr>
              <a:t>يونيو</a:t>
            </a:r>
            <a:r>
              <a:rPr lang="ar-MA" sz="2000" dirty="0">
                <a:latin typeface="Times New Roman" panose="02020603050405020304" pitchFamily="18" charset="0"/>
                <a:ea typeface="Arial Unicode MS"/>
                <a:cs typeface="Times New Roman" panose="02020603050405020304" pitchFamily="18" charset="0"/>
              </a:rPr>
              <a:t> </a:t>
            </a:r>
            <a:r>
              <a:rPr lang="ar-MA" b="1" dirty="0">
                <a:latin typeface="Times New Roman" panose="02020603050405020304" pitchFamily="18" charset="0"/>
                <a:ea typeface="Arial Unicode MS"/>
                <a:cs typeface="Times New Roman" panose="02020603050405020304" pitchFamily="18" charset="0"/>
              </a:rPr>
              <a:t>2020</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15/10/19 : Conférence « Les défis de la Justice numériqu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129" y="4302757"/>
            <a:ext cx="4616245" cy="243739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98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mj-cs"/>
            </a:endParaRPr>
          </a:p>
        </p:txBody>
      </p:sp>
      <p:sp>
        <p:nvSpPr>
          <p:cNvPr id="4" name="Rectangle à coins arrondis 3"/>
          <p:cNvSpPr/>
          <p:nvPr/>
        </p:nvSpPr>
        <p:spPr>
          <a:xfrm>
            <a:off x="7698657" y="3753885"/>
            <a:ext cx="3603805" cy="883855"/>
          </a:xfrm>
          <a:prstGeom prst="roundRect">
            <a:avLst>
              <a:gd name="adj"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000" b="1" dirty="0">
                <a:solidFill>
                  <a:schemeClr val="bg1"/>
                </a:solidFill>
                <a:effectLst>
                  <a:outerShdw blurRad="50800" dist="50800" dir="5400000" algn="ctr" rotWithShape="0">
                    <a:srgbClr val="000000">
                      <a:alpha val="89000"/>
                    </a:srgbClr>
                  </a:outerShdw>
                </a:effectLst>
                <a:cs typeface="+mj-cs"/>
              </a:rPr>
              <a:t>توجيهات ملكية</a:t>
            </a:r>
            <a:endParaRPr lang="fr-FR" sz="4000" b="1" dirty="0">
              <a:solidFill>
                <a:schemeClr val="bg1"/>
              </a:solidFill>
              <a:effectLst>
                <a:outerShdw blurRad="50800" dist="50800" dir="5400000" algn="ctr" rotWithShape="0">
                  <a:srgbClr val="000000">
                    <a:alpha val="89000"/>
                  </a:srgbClr>
                </a:outerShdw>
              </a:effectLst>
              <a:cs typeface="+mj-cs"/>
            </a:endParaRPr>
          </a:p>
        </p:txBody>
      </p:sp>
      <p:sp>
        <p:nvSpPr>
          <p:cNvPr id="11" name="Rectangle à coins arrondis 10"/>
          <p:cNvSpPr/>
          <p:nvPr/>
        </p:nvSpPr>
        <p:spPr>
          <a:xfrm>
            <a:off x="4928219" y="2227540"/>
            <a:ext cx="3382148" cy="1005904"/>
          </a:xfrm>
          <a:prstGeom prst="round2DiagRect">
            <a:avLst>
              <a:gd name="adj1" fmla="val 48862"/>
              <a:gd name="adj2"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000" b="1" dirty="0" smtClean="0">
                <a:solidFill>
                  <a:schemeClr val="bg1"/>
                </a:solidFill>
                <a:effectLst>
                  <a:outerShdw blurRad="50800" dist="50800" dir="5400000" algn="ctr" rotWithShape="0">
                    <a:srgbClr val="000000">
                      <a:alpha val="89000"/>
                    </a:srgbClr>
                  </a:outerShdw>
                </a:effectLst>
                <a:cs typeface="+mj-cs"/>
              </a:rPr>
              <a:t>مبادئ دستورية</a:t>
            </a:r>
            <a:endParaRPr lang="fr-FR" sz="4000" b="1" dirty="0">
              <a:solidFill>
                <a:schemeClr val="bg1"/>
              </a:solidFill>
              <a:effectLst>
                <a:outerShdw blurRad="50800" dist="50800" dir="5400000" algn="ctr" rotWithShape="0">
                  <a:srgbClr val="000000">
                    <a:alpha val="89000"/>
                  </a:srgbClr>
                </a:outerShdw>
              </a:effectLst>
              <a:cs typeface="+mj-cs"/>
            </a:endParaRPr>
          </a:p>
        </p:txBody>
      </p:sp>
      <p:sp>
        <p:nvSpPr>
          <p:cNvPr id="12" name="Rectangle à coins arrondis 11"/>
          <p:cNvSpPr/>
          <p:nvPr/>
        </p:nvSpPr>
        <p:spPr>
          <a:xfrm>
            <a:off x="2028340" y="3753885"/>
            <a:ext cx="3382148" cy="883856"/>
          </a:xfrm>
          <a:prstGeom prst="round2DiagRect">
            <a:avLst>
              <a:gd name="adj1" fmla="val 43180"/>
              <a:gd name="adj2" fmla="val 3977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000" b="1" dirty="0" smtClean="0">
                <a:solidFill>
                  <a:schemeClr val="bg1"/>
                </a:solidFill>
                <a:effectLst>
                  <a:outerShdw blurRad="50800" dist="50800" dir="5400000" algn="ctr" rotWithShape="0">
                    <a:srgbClr val="000000">
                      <a:alpha val="89000"/>
                    </a:srgbClr>
                  </a:outerShdw>
                </a:effectLst>
                <a:cs typeface="+mj-cs"/>
              </a:rPr>
              <a:t>التزامات حكومية</a:t>
            </a:r>
            <a:endParaRPr lang="fr-FR" sz="4000" b="1" dirty="0">
              <a:solidFill>
                <a:schemeClr val="bg1"/>
              </a:solidFill>
              <a:effectLst>
                <a:outerShdw blurRad="50800" dist="50800" dir="5400000" algn="ctr" rotWithShape="0">
                  <a:srgbClr val="000000">
                    <a:alpha val="89000"/>
                  </a:srgbClr>
                </a:outerShdw>
              </a:effectLst>
              <a:cs typeface="+mj-cs"/>
            </a:endParaRPr>
          </a:p>
        </p:txBody>
      </p:sp>
      <p:sp>
        <p:nvSpPr>
          <p:cNvPr id="13" name="Rectangle à coins arrondis 12"/>
          <p:cNvSpPr/>
          <p:nvPr/>
        </p:nvSpPr>
        <p:spPr>
          <a:xfrm>
            <a:off x="7061820" y="5271977"/>
            <a:ext cx="4489566" cy="1005904"/>
          </a:xfrm>
          <a:prstGeom prst="round2DiagRect">
            <a:avLst>
              <a:gd name="adj1" fmla="val 41287"/>
              <a:gd name="adj2" fmla="val 4923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000" b="1" dirty="0" smtClean="0">
                <a:solidFill>
                  <a:schemeClr val="bg1"/>
                </a:solidFill>
                <a:effectLst>
                  <a:outerShdw blurRad="50800" dist="50800" dir="5400000" algn="ctr" rotWithShape="0">
                    <a:srgbClr val="000000">
                      <a:alpha val="89000"/>
                    </a:srgbClr>
                  </a:outerShdw>
                </a:effectLst>
                <a:cs typeface="+mj-cs"/>
              </a:rPr>
              <a:t>توصيات إصلاح العدالة</a:t>
            </a:r>
            <a:endParaRPr lang="fr-FR" sz="4000" b="1" dirty="0">
              <a:solidFill>
                <a:schemeClr val="bg1"/>
              </a:solidFill>
              <a:effectLst>
                <a:outerShdw blurRad="50800" dist="50800" dir="5400000" algn="ctr" rotWithShape="0">
                  <a:srgbClr val="000000">
                    <a:alpha val="89000"/>
                  </a:srgbClr>
                </a:outerShdw>
              </a:effectLst>
              <a:cs typeface="+mj-cs"/>
            </a:endParaRPr>
          </a:p>
        </p:txBody>
      </p:sp>
      <p:sp>
        <p:nvSpPr>
          <p:cNvPr id="15" name="Rectangle à coins arrondis 14"/>
          <p:cNvSpPr/>
          <p:nvPr/>
        </p:nvSpPr>
        <p:spPr>
          <a:xfrm>
            <a:off x="1400157" y="5149928"/>
            <a:ext cx="4441870" cy="1005904"/>
          </a:xfrm>
          <a:prstGeom prst="round2DiagRect">
            <a:avLst>
              <a:gd name="adj1" fmla="val 45075"/>
              <a:gd name="adj2"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000" b="1" dirty="0" smtClean="0">
                <a:solidFill>
                  <a:schemeClr val="bg1"/>
                </a:solidFill>
                <a:effectLst>
                  <a:outerShdw blurRad="50800" dist="50800" dir="5400000" algn="ctr" rotWithShape="0">
                    <a:srgbClr val="000000">
                      <a:alpha val="89000"/>
                    </a:srgbClr>
                  </a:outerShdw>
                </a:effectLst>
                <a:cs typeface="+mj-cs"/>
              </a:rPr>
              <a:t>مقتض</a:t>
            </a:r>
            <a:r>
              <a:rPr lang="ar-MA" sz="4000" b="1" dirty="0">
                <a:solidFill>
                  <a:schemeClr val="bg1"/>
                </a:solidFill>
                <a:effectLst>
                  <a:outerShdw blurRad="50800" dist="50800" dir="5400000" algn="ctr" rotWithShape="0">
                    <a:srgbClr val="000000">
                      <a:alpha val="89000"/>
                    </a:srgbClr>
                  </a:outerShdw>
                </a:effectLst>
                <a:cs typeface="+mj-cs"/>
              </a:rPr>
              <a:t>ي</a:t>
            </a:r>
            <a:r>
              <a:rPr lang="ar-MA" sz="4000" b="1" dirty="0" smtClean="0">
                <a:solidFill>
                  <a:schemeClr val="bg1"/>
                </a:solidFill>
                <a:effectLst>
                  <a:outerShdw blurRad="50800" dist="50800" dir="5400000" algn="ctr" rotWithShape="0">
                    <a:srgbClr val="000000">
                      <a:alpha val="89000"/>
                    </a:srgbClr>
                  </a:outerShdw>
                </a:effectLst>
                <a:cs typeface="+mj-cs"/>
              </a:rPr>
              <a:t>ات إصلاح الإدارة</a:t>
            </a:r>
            <a:endParaRPr lang="fr-FR" sz="4000" b="1" dirty="0">
              <a:solidFill>
                <a:schemeClr val="bg1"/>
              </a:solidFill>
              <a:effectLst>
                <a:outerShdw blurRad="50800" dist="50800" dir="5400000" algn="ctr" rotWithShape="0">
                  <a:srgbClr val="000000">
                    <a:alpha val="89000"/>
                  </a:srgbClr>
                </a:outerShdw>
              </a:effectLst>
              <a:cs typeface="+mj-cs"/>
            </a:endParaRPr>
          </a:p>
        </p:txBody>
      </p:sp>
      <p:sp>
        <p:nvSpPr>
          <p:cNvPr id="10" name="عنوان 1"/>
          <p:cNvSpPr txBox="1">
            <a:spLocks noGrp="1"/>
          </p:cNvSpPr>
          <p:nvPr>
            <p:ph type="title"/>
          </p:nvPr>
        </p:nvSpPr>
        <p:spPr>
          <a:xfrm>
            <a:off x="838201" y="9359"/>
            <a:ext cx="11353799" cy="658060"/>
          </a:xfrm>
          <a:prstGeom prst="rect">
            <a:avLst/>
          </a:prstGeom>
          <a:blipFill>
            <a:blip r:embed="rId2"/>
            <a:stretch>
              <a:fillRect/>
            </a:stretch>
          </a:blipFill>
        </p:spPr>
        <p:txBody>
          <a:bodyPr vert="horz" lIns="91440" tIns="45720" rIns="91440" bIns="45720" rtlCol="0" anchor="t">
            <a:noAutofit/>
          </a:bodyPr>
          <a:lst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ar-MA" sz="4000" b="1" dirty="0" smtClean="0">
                <a:latin typeface="Times New Roman" panose="02020603050405020304" pitchFamily="18" charset="0"/>
              </a:rPr>
              <a:t>المخطط التوجيهي للتحول الرقمي للعدالة</a:t>
            </a:r>
            <a:endParaRPr lang="ar-SA" sz="4000" dirty="0">
              <a:latin typeface="Times New Roman" panose="02020603050405020304" pitchFamily="18" charset="0"/>
            </a:endParaRPr>
          </a:p>
        </p:txBody>
      </p:sp>
      <p:sp>
        <p:nvSpPr>
          <p:cNvPr id="6" name="Rectangle avec coin arrondi 5"/>
          <p:cNvSpPr/>
          <p:nvPr/>
        </p:nvSpPr>
        <p:spPr>
          <a:xfrm>
            <a:off x="838201" y="811549"/>
            <a:ext cx="11353799" cy="702619"/>
          </a:xfrm>
          <a:prstGeom prst="round1Rect">
            <a:avLst>
              <a:gd name="adj" fmla="val 5000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000" b="1" dirty="0" smtClean="0">
                <a:solidFill>
                  <a:srgbClr val="FFC000"/>
                </a:solidFill>
              </a:rPr>
              <a:t>مرجعيات التحول الرقمي للعدالة</a:t>
            </a:r>
            <a:endParaRPr lang="fr-MA" sz="4000" b="1" dirty="0">
              <a:solidFill>
                <a:srgbClr val="FFC000"/>
              </a:solidFill>
            </a:endParaRPr>
          </a:p>
        </p:txBody>
      </p:sp>
    </p:spTree>
    <p:extLst>
      <p:ext uri="{BB962C8B-B14F-4D97-AF65-F5344CB8AC3E}">
        <p14:creationId xmlns:p14="http://schemas.microsoft.com/office/powerpoint/2010/main" val="1006479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40" y="1101141"/>
            <a:ext cx="5409342" cy="4106412"/>
          </a:xfrm>
          <a:prstGeom prst="rect">
            <a:avLst/>
          </a:prstGeom>
        </p:spPr>
      </p:pic>
      <p:sp>
        <p:nvSpPr>
          <p:cNvPr id="2" name="عنوان 1"/>
          <p:cNvSpPr>
            <a:spLocks noGrp="1"/>
          </p:cNvSpPr>
          <p:nvPr>
            <p:ph type="title"/>
          </p:nvPr>
        </p:nvSpPr>
        <p:spPr>
          <a:xfrm>
            <a:off x="838201" y="-16689"/>
            <a:ext cx="11353799" cy="643696"/>
          </a:xfrm>
          <a:blipFill>
            <a:blip r:embed="rId4"/>
            <a:stretch>
              <a:fillRect/>
            </a:stretch>
          </a:blipFill>
        </p:spPr>
        <p:txBody>
          <a:bodyPr vert="horz" lIns="91440" tIns="45720" rIns="91440" bIns="45720" rtlCol="0" anchor="t">
            <a:normAutofit/>
          </a:bodyPr>
          <a:lstStyle/>
          <a:p>
            <a:pPr algn="ctr"/>
            <a:r>
              <a:rPr lang="ar-MA" sz="3600" b="1" dirty="0">
                <a:latin typeface="Times New Roman" panose="02020603050405020304" pitchFamily="18" charset="0"/>
                <a:cs typeface="Times New Roman" panose="02020603050405020304" pitchFamily="18" charset="0"/>
              </a:rPr>
              <a:t>المخطط التوجيهي للتحول الرقمي للعدالة</a:t>
            </a:r>
            <a:endParaRPr lang="ar-SA"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sp>
        <p:nvSpPr>
          <p:cNvPr id="7" name="Rectangle avec coins arrondis en diagonale 6"/>
          <p:cNvSpPr/>
          <p:nvPr/>
        </p:nvSpPr>
        <p:spPr>
          <a:xfrm>
            <a:off x="1010093" y="1653980"/>
            <a:ext cx="5301678" cy="451485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defTabSz="914400" rtl="1" eaLnBrk="0" fontAlgn="base" hangingPunct="0">
              <a:spcBef>
                <a:spcPct val="0"/>
              </a:spcBef>
              <a:spcAft>
                <a:spcPct val="0"/>
              </a:spcAft>
            </a:pPr>
            <a:r>
              <a:rPr lang="ar-MA" altLang="fr-FR" sz="2600" b="1" dirty="0" smtClean="0">
                <a:solidFill>
                  <a:schemeClr val="bg1"/>
                </a:solidFill>
                <a:latin typeface="Times New Roman" panose="02020603050405020304" pitchFamily="18" charset="0"/>
                <a:cs typeface="Times New Roman" panose="02020603050405020304" pitchFamily="18" charset="0"/>
              </a:rPr>
              <a:t>الفصل </a:t>
            </a:r>
            <a:r>
              <a:rPr lang="fr-FR" altLang="fr-FR" sz="2600" b="1" dirty="0" smtClean="0">
                <a:solidFill>
                  <a:schemeClr val="bg1"/>
                </a:solidFill>
                <a:latin typeface="Times New Roman" panose="02020603050405020304" pitchFamily="18" charset="0"/>
                <a:cs typeface="Times New Roman" panose="02020603050405020304" pitchFamily="18" charset="0"/>
              </a:rPr>
              <a:t>154</a:t>
            </a:r>
            <a:r>
              <a:rPr lang="ar-MA" altLang="fr-FR" sz="2600" b="1" dirty="0" smtClean="0">
                <a:solidFill>
                  <a:schemeClr val="bg1"/>
                </a:solidFill>
                <a:latin typeface="Times New Roman" panose="02020603050405020304" pitchFamily="18" charset="0"/>
                <a:cs typeface="Times New Roman" panose="02020603050405020304" pitchFamily="18" charset="0"/>
              </a:rPr>
              <a:t> </a:t>
            </a:r>
            <a:endParaRPr lang="ar-EG" altLang="fr-FR" sz="2600" b="1" dirty="0" smtClean="0">
              <a:solidFill>
                <a:schemeClr val="bg1"/>
              </a:solidFill>
              <a:latin typeface="Times New Roman" panose="02020603050405020304" pitchFamily="18" charset="0"/>
              <a:cs typeface="Times New Roman" panose="02020603050405020304" pitchFamily="18" charset="0"/>
            </a:endParaRPr>
          </a:p>
          <a:p>
            <a:pPr algn="r" defTabSz="914400" rtl="1" eaLnBrk="0" fontAlgn="base" hangingPunct="0">
              <a:spcBef>
                <a:spcPct val="0"/>
              </a:spcBef>
              <a:spcAft>
                <a:spcPct val="0"/>
              </a:spcAft>
            </a:pPr>
            <a:r>
              <a:rPr lang="ar-MA" sz="2800" b="1" dirty="0" smtClean="0">
                <a:solidFill>
                  <a:schemeClr val="bg1"/>
                </a:solidFill>
                <a:latin typeface="Times New Roman" panose="02020603050405020304" pitchFamily="18" charset="0"/>
                <a:cs typeface="Times New Roman" panose="02020603050405020304" pitchFamily="18" charset="0"/>
              </a:rPr>
              <a:t>يتم </a:t>
            </a:r>
            <a:r>
              <a:rPr lang="ar-MA" sz="2800" b="1" dirty="0">
                <a:solidFill>
                  <a:schemeClr val="bg1"/>
                </a:solidFill>
                <a:latin typeface="Times New Roman" panose="02020603050405020304" pitchFamily="18" charset="0"/>
                <a:cs typeface="Times New Roman" panose="02020603050405020304" pitchFamily="18" charset="0"/>
              </a:rPr>
              <a:t>تنظيم المرافق العمومية على أساس المساواة بين المواطنات والمواطنين في الولوج </a:t>
            </a:r>
            <a:r>
              <a:rPr lang="ar-MA" sz="2800" b="1" dirty="0" err="1">
                <a:solidFill>
                  <a:schemeClr val="bg1"/>
                </a:solidFill>
                <a:latin typeface="Times New Roman" panose="02020603050405020304" pitchFamily="18" charset="0"/>
                <a:cs typeface="Times New Roman" panose="02020603050405020304" pitchFamily="18" charset="0"/>
              </a:rPr>
              <a:t>إليھا</a:t>
            </a:r>
            <a:r>
              <a:rPr lang="ar-MA" sz="2800" b="1" dirty="0">
                <a:solidFill>
                  <a:schemeClr val="bg1"/>
                </a:solidFill>
                <a:latin typeface="Times New Roman" panose="02020603050405020304" pitchFamily="18" charset="0"/>
                <a:cs typeface="Times New Roman" panose="02020603050405020304" pitchFamily="18" charset="0"/>
              </a:rPr>
              <a:t>، </a:t>
            </a:r>
            <a:r>
              <a:rPr lang="ar-MA" sz="2800" b="1" dirty="0" smtClean="0">
                <a:solidFill>
                  <a:schemeClr val="bg1"/>
                </a:solidFill>
                <a:latin typeface="Times New Roman" panose="02020603050405020304" pitchFamily="18" charset="0"/>
                <a:cs typeface="Times New Roman" panose="02020603050405020304" pitchFamily="18" charset="0"/>
              </a:rPr>
              <a:t>وإنصاف </a:t>
            </a:r>
            <a:r>
              <a:rPr lang="ar-MA" sz="2800" b="1" dirty="0">
                <a:solidFill>
                  <a:schemeClr val="bg1"/>
                </a:solidFill>
                <a:latin typeface="Times New Roman" panose="02020603050405020304" pitchFamily="18" charset="0"/>
                <a:cs typeface="Times New Roman" panose="02020603050405020304" pitchFamily="18" charset="0"/>
              </a:rPr>
              <a:t>في تغطية التراب الوطني، </a:t>
            </a:r>
            <a:r>
              <a:rPr lang="ar-MA" sz="2800" b="1" dirty="0" smtClean="0">
                <a:solidFill>
                  <a:schemeClr val="bg1"/>
                </a:solidFill>
                <a:latin typeface="Times New Roman" panose="02020603050405020304" pitchFamily="18" charset="0"/>
                <a:cs typeface="Times New Roman" panose="02020603050405020304" pitchFamily="18" charset="0"/>
              </a:rPr>
              <a:t>واستمرارية </a:t>
            </a:r>
            <a:r>
              <a:rPr lang="ar-MA" sz="2800" b="1" dirty="0">
                <a:solidFill>
                  <a:schemeClr val="bg1"/>
                </a:solidFill>
                <a:latin typeface="Times New Roman" panose="02020603050405020304" pitchFamily="18" charset="0"/>
                <a:cs typeface="Times New Roman" panose="02020603050405020304" pitchFamily="18" charset="0"/>
              </a:rPr>
              <a:t>في أداء الخدمات . </a:t>
            </a:r>
            <a:endParaRPr lang="fr-FR" sz="2800" b="1" dirty="0" smtClean="0">
              <a:solidFill>
                <a:schemeClr val="bg1"/>
              </a:solidFill>
              <a:latin typeface="Times New Roman" panose="02020603050405020304" pitchFamily="18" charset="0"/>
              <a:cs typeface="Times New Roman" panose="02020603050405020304" pitchFamily="18" charset="0"/>
            </a:endParaRPr>
          </a:p>
          <a:p>
            <a:pPr lvl="0" algn="r" defTabSz="914400" rtl="1" eaLnBrk="0" fontAlgn="base" hangingPunct="0">
              <a:spcBef>
                <a:spcPct val="0"/>
              </a:spcBef>
              <a:spcAft>
                <a:spcPct val="0"/>
              </a:spcAft>
            </a:pPr>
            <a:r>
              <a:rPr lang="ar-MA" sz="2800" b="1" dirty="0" smtClean="0">
                <a:solidFill>
                  <a:schemeClr val="bg1"/>
                </a:solidFill>
                <a:latin typeface="Times New Roman" panose="02020603050405020304" pitchFamily="18" charset="0"/>
                <a:cs typeface="Times New Roman" panose="02020603050405020304" pitchFamily="18" charset="0"/>
              </a:rPr>
              <a:t>تخضع </a:t>
            </a:r>
            <a:r>
              <a:rPr lang="ar-MA" sz="2800" b="1" dirty="0">
                <a:solidFill>
                  <a:schemeClr val="bg1"/>
                </a:solidFill>
                <a:latin typeface="Times New Roman" panose="02020603050405020304" pitchFamily="18" charset="0"/>
                <a:cs typeface="Times New Roman" panose="02020603050405020304" pitchFamily="18" charset="0"/>
              </a:rPr>
              <a:t>المرافق العمومية لمعايير الجودة والشفافية والمحاسبة والمسؤولية، وتخضع في تسييرھا للمبادئ والقيم الديمقراطية التي أقرھا الدستور </a:t>
            </a:r>
            <a:r>
              <a:rPr lang="ar-MA" sz="2800" b="1" dirty="0" smtClean="0">
                <a:solidFill>
                  <a:schemeClr val="bg1"/>
                </a:solidFill>
                <a:latin typeface="Times New Roman" panose="02020603050405020304" pitchFamily="18" charset="0"/>
                <a:cs typeface="Times New Roman" panose="02020603050405020304" pitchFamily="18" charset="0"/>
              </a:rPr>
              <a:t>.</a:t>
            </a:r>
            <a:endParaRPr lang="ar-MA" altLang="fr-FR" sz="2800" b="1" dirty="0">
              <a:solidFill>
                <a:schemeClr val="bg1"/>
              </a:solidFill>
              <a:latin typeface="Times New Roman" panose="02020603050405020304" pitchFamily="18" charset="0"/>
              <a:cs typeface="Times New Roman" panose="02020603050405020304" pitchFamily="18" charset="0"/>
            </a:endParaRPr>
          </a:p>
        </p:txBody>
      </p:sp>
      <p:sp>
        <p:nvSpPr>
          <p:cNvPr id="6" name="Rectangle avec coin arrondi 5"/>
          <p:cNvSpPr/>
          <p:nvPr/>
        </p:nvSpPr>
        <p:spPr>
          <a:xfrm>
            <a:off x="838201" y="698091"/>
            <a:ext cx="11353799" cy="695230"/>
          </a:xfrm>
          <a:prstGeom prst="round1Rect">
            <a:avLst>
              <a:gd name="adj" fmla="val 39295"/>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المبادئ الدستورية للتحول الرقمي للعدالة</a:t>
            </a:r>
            <a:endParaRPr lang="fr-FR" sz="32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avec coins arrondis en diagonale 10"/>
          <p:cNvSpPr/>
          <p:nvPr/>
        </p:nvSpPr>
        <p:spPr>
          <a:xfrm>
            <a:off x="9166026" y="3786180"/>
            <a:ext cx="2944458" cy="3030280"/>
          </a:xfrm>
          <a:prstGeom prst="round2DiagRect">
            <a:avLst>
              <a:gd name="adj1" fmla="val 34591"/>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r" defTabSz="914400" rtl="1" eaLnBrk="0" fontAlgn="base" hangingPunct="0">
              <a:spcBef>
                <a:spcPct val="0"/>
              </a:spcBef>
              <a:spcAft>
                <a:spcPct val="0"/>
              </a:spcAft>
            </a:pPr>
            <a:r>
              <a:rPr lang="ar-MA" altLang="fr-FR" sz="2800" b="1" dirty="0">
                <a:solidFill>
                  <a:schemeClr val="bg1"/>
                </a:solidFill>
                <a:latin typeface="Times New Roman" panose="02020603050405020304" pitchFamily="18" charset="0"/>
                <a:cs typeface="Times New Roman" panose="02020603050405020304" pitchFamily="18" charset="0"/>
              </a:rPr>
              <a:t>الفصل </a:t>
            </a:r>
            <a:r>
              <a:rPr lang="fr-FR" altLang="fr-FR" sz="2800" b="1" dirty="0" smtClean="0">
                <a:solidFill>
                  <a:schemeClr val="bg1"/>
                </a:solidFill>
                <a:latin typeface="Times New Roman" panose="02020603050405020304" pitchFamily="18" charset="0"/>
                <a:cs typeface="Times New Roman" panose="02020603050405020304" pitchFamily="18" charset="0"/>
              </a:rPr>
              <a:t>120</a:t>
            </a:r>
            <a:r>
              <a:rPr lang="ar-EG" altLang="fr-FR" sz="2800" b="1" dirty="0" smtClean="0">
                <a:solidFill>
                  <a:schemeClr val="bg1"/>
                </a:solidFill>
                <a:latin typeface="Times New Roman" panose="02020603050405020304" pitchFamily="18" charset="0"/>
                <a:cs typeface="Times New Roman" panose="02020603050405020304" pitchFamily="18" charset="0"/>
              </a:rPr>
              <a:t>:</a:t>
            </a:r>
          </a:p>
          <a:p>
            <a:pPr lvl="0" algn="r" defTabSz="914400" rtl="1" eaLnBrk="0" fontAlgn="base" hangingPunct="0">
              <a:spcBef>
                <a:spcPct val="0"/>
              </a:spcBef>
              <a:spcAft>
                <a:spcPct val="0"/>
              </a:spcAft>
            </a:pPr>
            <a:r>
              <a:rPr lang="ar-MA" altLang="fr-FR" sz="2800" b="1" dirty="0" smtClean="0">
                <a:solidFill>
                  <a:schemeClr val="bg1"/>
                </a:solidFill>
                <a:latin typeface="Times New Roman" panose="02020603050405020304" pitchFamily="18" charset="0"/>
                <a:cs typeface="Times New Roman" panose="02020603050405020304" pitchFamily="18" charset="0"/>
              </a:rPr>
              <a:t> لكل </a:t>
            </a:r>
            <a:r>
              <a:rPr lang="ar-MA" altLang="fr-FR" sz="2800" b="1" dirty="0">
                <a:solidFill>
                  <a:schemeClr val="bg1"/>
                </a:solidFill>
                <a:latin typeface="Times New Roman" panose="02020603050405020304" pitchFamily="18" charset="0"/>
                <a:cs typeface="Times New Roman" panose="02020603050405020304" pitchFamily="18" charset="0"/>
              </a:rPr>
              <a:t>شخص الحق في محاكمة عادلة وفي حكم </a:t>
            </a:r>
            <a:r>
              <a:rPr lang="ar-MA" altLang="fr-FR" sz="2800" b="1" dirty="0" smtClean="0">
                <a:solidFill>
                  <a:schemeClr val="bg1"/>
                </a:solidFill>
                <a:latin typeface="Times New Roman" panose="02020603050405020304" pitchFamily="18" charset="0"/>
                <a:cs typeface="Times New Roman" panose="02020603050405020304" pitchFamily="18" charset="0"/>
              </a:rPr>
              <a:t>يصدر داخل أجل معقول</a:t>
            </a:r>
          </a:p>
        </p:txBody>
      </p:sp>
    </p:spTree>
    <p:extLst>
      <p:ext uri="{BB962C8B-B14F-4D97-AF65-F5344CB8AC3E}">
        <p14:creationId xmlns:p14="http://schemas.microsoft.com/office/powerpoint/2010/main" val="2740698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avec coins arrondis en diagonale 15"/>
          <p:cNvSpPr/>
          <p:nvPr/>
        </p:nvSpPr>
        <p:spPr>
          <a:xfrm>
            <a:off x="902356" y="3727860"/>
            <a:ext cx="5257800" cy="303640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rtl="1"/>
            <a:r>
              <a:rPr lang="ar-SA" altLang="fr-FR" sz="3200" b="1" dirty="0" smtClean="0">
                <a:solidFill>
                  <a:schemeClr val="bg1"/>
                </a:solidFill>
                <a:latin typeface="Times New Roman" panose="02020603050405020304" pitchFamily="18" charset="0"/>
                <a:cs typeface="Times New Roman" panose="02020603050405020304" pitchFamily="18" charset="0"/>
              </a:rPr>
              <a:t>اعتماد </a:t>
            </a:r>
            <a:r>
              <a:rPr lang="ar-SA" altLang="fr-FR" sz="3200" b="1" dirty="0">
                <a:solidFill>
                  <a:schemeClr val="bg1"/>
                </a:solidFill>
                <a:latin typeface="Times New Roman" panose="02020603050405020304" pitchFamily="18" charset="0"/>
                <a:cs typeface="Times New Roman" panose="02020603050405020304" pitchFamily="18" charset="0"/>
              </a:rPr>
              <a:t>التكنولوجيا الحديثة للارتقاء بالعمل الإداري والتوجه نحو تعميم الإدارة الرقمية، وتوفير الخدمات عن بعد، والولوج المشترك للمعلومات من طرف مختلف </a:t>
            </a:r>
            <a:r>
              <a:rPr lang="ar-SA" altLang="fr-FR" sz="3200" b="1" dirty="0" smtClean="0">
                <a:solidFill>
                  <a:schemeClr val="bg1"/>
                </a:solidFill>
                <a:latin typeface="Times New Roman" panose="02020603050405020304" pitchFamily="18" charset="0"/>
                <a:cs typeface="Times New Roman" panose="02020603050405020304" pitchFamily="18" charset="0"/>
              </a:rPr>
              <a:t>القطاعات</a:t>
            </a:r>
            <a:r>
              <a:rPr lang="ar-MA" altLang="fr-FR" sz="3200" b="1" dirty="0" smtClean="0">
                <a:solidFill>
                  <a:schemeClr val="bg1"/>
                </a:solidFill>
                <a:latin typeface="Times New Roman" panose="02020603050405020304" pitchFamily="18" charset="0"/>
                <a:cs typeface="Times New Roman" panose="02020603050405020304" pitchFamily="18" charset="0"/>
              </a:rPr>
              <a:t>.</a:t>
            </a:r>
            <a:endParaRPr lang="fr-FR" sz="3200" b="1" dirty="0">
              <a:solidFill>
                <a:schemeClr val="bg1"/>
              </a:solidFill>
              <a:latin typeface="Times New Roman" panose="02020603050405020304" pitchFamily="18" charset="0"/>
              <a:cs typeface="Times New Roman" panose="02020603050405020304" pitchFamily="18" charset="0"/>
            </a:endParaRPr>
          </a:p>
        </p:txBody>
      </p:sp>
      <p:sp>
        <p:nvSpPr>
          <p:cNvPr id="17" name="Rectangle avec coins arrondis en diagonale 16"/>
          <p:cNvSpPr/>
          <p:nvPr/>
        </p:nvSpPr>
        <p:spPr>
          <a:xfrm>
            <a:off x="6882581" y="3826182"/>
            <a:ext cx="5158246" cy="293808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rtl="1"/>
            <a:r>
              <a:rPr lang="ar-SA" altLang="fr-FR" sz="2800" b="1" dirty="0" smtClean="0">
                <a:solidFill>
                  <a:schemeClr val="bg1"/>
                </a:solidFill>
                <a:latin typeface="Times New Roman" panose="02020603050405020304" pitchFamily="18" charset="0"/>
                <a:cs typeface="Times New Roman" panose="02020603050405020304" pitchFamily="18" charset="0"/>
              </a:rPr>
              <a:t>تجسيدا </a:t>
            </a:r>
            <a:r>
              <a:rPr lang="ar-SA" altLang="fr-FR" sz="2800" b="1" dirty="0">
                <a:solidFill>
                  <a:schemeClr val="bg1"/>
                </a:solidFill>
                <a:latin typeface="Times New Roman" panose="02020603050405020304" pitchFamily="18" charset="0"/>
                <a:cs typeface="Times New Roman" panose="02020603050405020304" pitchFamily="18" charset="0"/>
              </a:rPr>
              <a:t>لنهجنا الراسخ للنهوض بالاستثمار، وتفعيلا لما ورد في رسالتنا الموجهة  في هذا الشأن، فإننا ندعو حكومتنا إلى مواصلة الجهود، لعصرنة القضاء، </a:t>
            </a:r>
            <a:r>
              <a:rPr lang="ar-SA" altLang="fr-FR" sz="2800" b="1" dirty="0" smtClean="0">
                <a:solidFill>
                  <a:schemeClr val="bg1"/>
                </a:solidFill>
                <a:latin typeface="Times New Roman" panose="02020603050405020304" pitchFamily="18" charset="0"/>
                <a:cs typeface="Times New Roman" panose="02020603050405020304" pitchFamily="18" charset="0"/>
              </a:rPr>
              <a:t>بعقلنة</a:t>
            </a:r>
            <a:r>
              <a:rPr lang="ar-EG" altLang="fr-FR" sz="2800" b="1" dirty="0" smtClean="0">
                <a:solidFill>
                  <a:schemeClr val="bg1"/>
                </a:solidFill>
                <a:latin typeface="Times New Roman" panose="02020603050405020304" pitchFamily="18" charset="0"/>
                <a:cs typeface="Times New Roman" panose="02020603050405020304" pitchFamily="18" charset="0"/>
              </a:rPr>
              <a:t> </a:t>
            </a:r>
            <a:r>
              <a:rPr lang="ar-SA" altLang="fr-FR" sz="2800" b="1" dirty="0" smtClean="0">
                <a:solidFill>
                  <a:schemeClr val="bg1"/>
                </a:solidFill>
                <a:latin typeface="Times New Roman" panose="02020603050405020304" pitchFamily="18" charset="0"/>
                <a:cs typeface="Times New Roman" panose="02020603050405020304" pitchFamily="18" charset="0"/>
              </a:rPr>
              <a:t>العمل</a:t>
            </a:r>
            <a:r>
              <a:rPr lang="ar-SA" altLang="fr-FR" sz="2800" b="1" dirty="0">
                <a:solidFill>
                  <a:schemeClr val="bg1"/>
                </a:solidFill>
                <a:latin typeface="Times New Roman" panose="02020603050405020304" pitchFamily="18" charset="0"/>
                <a:cs typeface="Times New Roman" panose="02020603050405020304" pitchFamily="18" charset="0"/>
              </a:rPr>
              <a:t>، وتبسيط المساطر، وتعميم </a:t>
            </a:r>
            <a:r>
              <a:rPr lang="ar-SA" altLang="fr-FR" sz="2800" b="1" dirty="0" smtClean="0">
                <a:solidFill>
                  <a:schemeClr val="bg1"/>
                </a:solidFill>
                <a:latin typeface="Times New Roman" panose="02020603050405020304" pitchFamily="18" charset="0"/>
                <a:cs typeface="Times New Roman" panose="02020603050405020304" pitchFamily="18" charset="0"/>
              </a:rPr>
              <a:t>المعلوميات</a:t>
            </a:r>
            <a:endParaRPr lang="fr-FR" sz="2800" b="1" dirty="0">
              <a:solidFill>
                <a:schemeClr val="bg1"/>
              </a:solidFill>
              <a:latin typeface="Times New Roman" panose="02020603050405020304" pitchFamily="18" charset="0"/>
              <a:cs typeface="Times New Roman" panose="02020603050405020304" pitchFamily="18" charset="0"/>
            </a:endParaRPr>
          </a:p>
        </p:txBody>
      </p:sp>
      <p:sp>
        <p:nvSpPr>
          <p:cNvPr id="11" name="عنوان 1"/>
          <p:cNvSpPr>
            <a:spLocks noGrp="1"/>
          </p:cNvSpPr>
          <p:nvPr>
            <p:ph type="title"/>
          </p:nvPr>
        </p:nvSpPr>
        <p:spPr>
          <a:xfrm>
            <a:off x="838200" y="-10442"/>
            <a:ext cx="11353799" cy="663315"/>
          </a:xfrm>
          <a:blipFill>
            <a:blip r:embed="rId2"/>
            <a:stretch>
              <a:fillRect/>
            </a:stretch>
          </a:blipFill>
        </p:spPr>
        <p:txBody>
          <a:bodyPr>
            <a:normAutofit/>
          </a:bodyPr>
          <a:lstStyle/>
          <a:p>
            <a:pPr algn="ctr"/>
            <a:r>
              <a:rPr lang="ar-MA" sz="3200" b="1" dirty="0">
                <a:latin typeface="+mn-lt"/>
                <a:cs typeface="Times New Roman" panose="02020603050405020304" pitchFamily="18" charset="0"/>
              </a:rPr>
              <a:t>المخطط </a:t>
            </a:r>
            <a:r>
              <a:rPr lang="ar-MA" sz="3200" b="1" dirty="0" smtClean="0">
                <a:latin typeface="+mn-lt"/>
                <a:cs typeface="Times New Roman" panose="02020603050405020304" pitchFamily="18" charset="0"/>
              </a:rPr>
              <a:t>التوجيهي </a:t>
            </a:r>
            <a:r>
              <a:rPr lang="ar-MA" sz="3200" b="1" dirty="0">
                <a:latin typeface="+mn-lt"/>
                <a:cs typeface="Times New Roman" panose="02020603050405020304" pitchFamily="18" charset="0"/>
              </a:rPr>
              <a:t>للتحول الرقمي للعدالة</a:t>
            </a:r>
            <a:endParaRPr lang="ar-SA" sz="3200" dirty="0">
              <a:latin typeface="+mn-lt"/>
              <a:cs typeface="Times New Roman" panose="02020603050405020304" pitchFamily="18" charset="0"/>
            </a:endParaRPr>
          </a:p>
        </p:txBody>
      </p:sp>
      <p:pic>
        <p:nvPicPr>
          <p:cNvPr id="1026" name="Picture 2" descr="تهاني العيد تتقاطر على الملك - جريدة الصباح"/>
          <p:cNvPicPr>
            <a:picLocks noChangeAspect="1" noChangeArrowheads="1"/>
          </p:cNvPicPr>
          <p:nvPr/>
        </p:nvPicPr>
        <p:blipFill rotWithShape="1">
          <a:blip r:embed="rId3">
            <a:extLst>
              <a:ext uri="{28A0092B-C50C-407E-A947-70E740481C1C}">
                <a14:useLocalDpi xmlns:a14="http://schemas.microsoft.com/office/drawing/2010/main" val="0"/>
              </a:ext>
            </a:extLst>
          </a:blip>
          <a:srcRect b="5485"/>
          <a:stretch/>
        </p:blipFill>
        <p:spPr bwMode="auto">
          <a:xfrm>
            <a:off x="4886631" y="1334901"/>
            <a:ext cx="3701603" cy="2342963"/>
          </a:xfrm>
          <a:prstGeom prst="rect">
            <a:avLst/>
          </a:prstGeom>
          <a:noFill/>
          <a:extLst>
            <a:ext uri="{909E8E84-426E-40DD-AFC4-6F175D3DCCD1}">
              <a14:hiddenFill xmlns:a14="http://schemas.microsoft.com/office/drawing/2010/main">
                <a:solidFill>
                  <a:srgbClr val="FFFFFF"/>
                </a:solidFill>
              </a14:hiddenFill>
            </a:ext>
          </a:extLst>
        </p:spPr>
      </p:pic>
      <p:sp>
        <p:nvSpPr>
          <p:cNvPr id="10" name="Flèche vers le bas 9"/>
          <p:cNvSpPr/>
          <p:nvPr/>
        </p:nvSpPr>
        <p:spPr>
          <a:xfrm>
            <a:off x="8588234" y="1402956"/>
            <a:ext cx="3589562" cy="24232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altLang="fr-FR" sz="2400" b="1" dirty="0">
                <a:solidFill>
                  <a:schemeClr val="tx2"/>
                </a:solidFill>
                <a:latin typeface="+mj-lt"/>
              </a:rPr>
              <a:t>اف</a:t>
            </a:r>
            <a:r>
              <a:rPr lang="ar-SA" altLang="fr-FR" sz="2400" b="1" dirty="0">
                <a:solidFill>
                  <a:schemeClr val="tx2"/>
                </a:solidFill>
                <a:latin typeface="+mj-lt"/>
              </a:rPr>
              <a:t>تتاح السنة القضائية</a:t>
            </a:r>
            <a:r>
              <a:rPr lang="ar-MA" altLang="fr-FR" sz="2400" b="1" dirty="0">
                <a:solidFill>
                  <a:schemeClr val="tx2"/>
                </a:solidFill>
                <a:latin typeface="+mj-lt"/>
              </a:rPr>
              <a:t> </a:t>
            </a:r>
            <a:r>
              <a:rPr lang="ar-SA" altLang="fr-FR" sz="2400" b="1" dirty="0">
                <a:solidFill>
                  <a:schemeClr val="tx2"/>
                </a:solidFill>
                <a:latin typeface="+mj-lt"/>
              </a:rPr>
              <a:t>بأكادير </a:t>
            </a:r>
            <a:endParaRPr lang="fr-FR" altLang="fr-FR" sz="2400" b="1" dirty="0">
              <a:solidFill>
                <a:schemeClr val="tx2"/>
              </a:solidFill>
              <a:latin typeface="+mj-lt"/>
            </a:endParaRPr>
          </a:p>
          <a:p>
            <a:pPr algn="ctr" rtl="1"/>
            <a:r>
              <a:rPr lang="ar-SA" altLang="fr-FR" sz="2400" b="1" dirty="0">
                <a:solidFill>
                  <a:schemeClr val="tx2"/>
                </a:solidFill>
                <a:latin typeface="+mj-lt"/>
              </a:rPr>
              <a:t> 29 يناير 2003</a:t>
            </a:r>
            <a:endParaRPr lang="fr-FR" sz="2400" dirty="0">
              <a:solidFill>
                <a:schemeClr val="tx2"/>
              </a:solidFill>
              <a:latin typeface="+mj-lt"/>
            </a:endParaRPr>
          </a:p>
        </p:txBody>
      </p:sp>
      <p:sp>
        <p:nvSpPr>
          <p:cNvPr id="12" name="Flèche vers le bas 11"/>
          <p:cNvSpPr/>
          <p:nvPr/>
        </p:nvSpPr>
        <p:spPr>
          <a:xfrm>
            <a:off x="902356" y="1367874"/>
            <a:ext cx="3846113" cy="239506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altLang="fr-FR" sz="2400" b="1" dirty="0">
                <a:solidFill>
                  <a:schemeClr val="tx2"/>
                </a:solidFill>
              </a:rPr>
              <a:t>الملتقى الوطني للوظيفة العمومية </a:t>
            </a:r>
            <a:r>
              <a:rPr lang="ar-SA" altLang="fr-FR" sz="2400" b="1" dirty="0" smtClean="0">
                <a:solidFill>
                  <a:schemeClr val="tx2"/>
                </a:solidFill>
              </a:rPr>
              <a:t>بالصخيرات</a:t>
            </a:r>
            <a:endParaRPr lang="ar-MA" altLang="fr-FR" sz="2400" b="1" dirty="0" smtClean="0">
              <a:solidFill>
                <a:schemeClr val="tx2"/>
              </a:solidFill>
            </a:endParaRPr>
          </a:p>
          <a:p>
            <a:pPr algn="ctr" rtl="1"/>
            <a:r>
              <a:rPr lang="ar-SA" altLang="fr-FR" sz="2400" b="1" dirty="0" smtClean="0">
                <a:solidFill>
                  <a:schemeClr val="tx2"/>
                </a:solidFill>
              </a:rPr>
              <a:t> 27 فبراير 2018</a:t>
            </a:r>
            <a:endParaRPr lang="fr-FR" sz="2400" b="1" dirty="0">
              <a:solidFill>
                <a:schemeClr val="tx2"/>
              </a:solidFill>
            </a:endParaRPr>
          </a:p>
        </p:txBody>
      </p:sp>
      <p:sp>
        <p:nvSpPr>
          <p:cNvPr id="2" name="Rectangle 1"/>
          <p:cNvSpPr/>
          <p:nvPr/>
        </p:nvSpPr>
        <p:spPr>
          <a:xfrm>
            <a:off x="838199" y="663315"/>
            <a:ext cx="11353801" cy="641319"/>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a:solidFill>
                  <a:srgbClr val="FFC000"/>
                </a:solidFill>
                <a:effectLst>
                  <a:outerShdw blurRad="38100" dist="38100" dir="2700000" algn="tl">
                    <a:srgbClr val="000000">
                      <a:alpha val="43137"/>
                    </a:srgbClr>
                  </a:outerShdw>
                </a:effectLst>
              </a:rPr>
              <a:t>التوجيهات الملكية للتحول الرقمي للعدالة</a:t>
            </a:r>
            <a:endParaRPr lang="fr-FR"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946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9247" y="-4166"/>
            <a:ext cx="11492753" cy="649625"/>
          </a:xfrm>
          <a:blipFill>
            <a:blip r:embed="rId3"/>
            <a:stretch>
              <a:fillRect/>
            </a:stretch>
          </a:blipFill>
        </p:spPr>
        <p:txBody>
          <a:bodyPr vert="horz" lIns="91440" tIns="45720" rIns="91440" bIns="45720" rtlCol="0" anchor="t">
            <a:normAutofit/>
          </a:bodyPr>
          <a:lstStyle/>
          <a:p>
            <a:pPr algn="ctr"/>
            <a:r>
              <a:rPr lang="ar-MA" sz="3600" b="1" dirty="0">
                <a:latin typeface="Times New Roman" panose="02020603050405020304" pitchFamily="18" charset="0"/>
                <a:cs typeface="Times New Roman" panose="02020603050405020304" pitchFamily="18" charset="0"/>
              </a:rPr>
              <a:t>المخطط التوجيهي للتحول الرقمي للعدالة</a:t>
            </a:r>
            <a:endParaRPr lang="ar-SA"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83328"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avec coins arrondis en diagonale 16"/>
          <p:cNvSpPr/>
          <p:nvPr/>
        </p:nvSpPr>
        <p:spPr>
          <a:xfrm>
            <a:off x="6756922" y="3673692"/>
            <a:ext cx="5225446" cy="303995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rtl="1"/>
            <a:endParaRPr lang="ar-EG" altLang="fr-FR" sz="2400" b="1" dirty="0" smtClean="0">
              <a:solidFill>
                <a:schemeClr val="bg1"/>
              </a:solidFill>
              <a:latin typeface="+mj-lt"/>
            </a:endParaRPr>
          </a:p>
          <a:p>
            <a:pPr algn="just" rtl="1"/>
            <a:r>
              <a:rPr lang="ar-SA" altLang="fr-FR" sz="2400" b="1" dirty="0" smtClean="0">
                <a:solidFill>
                  <a:schemeClr val="bg1"/>
                </a:solidFill>
                <a:latin typeface="+mj-lt"/>
              </a:rPr>
              <a:t>تسهيل </a:t>
            </a:r>
            <a:r>
              <a:rPr lang="ar-SA" altLang="fr-FR" sz="2400" b="1" dirty="0">
                <a:solidFill>
                  <a:schemeClr val="bg1"/>
                </a:solidFill>
                <a:latin typeface="+mj-lt"/>
              </a:rPr>
              <a:t>ولوج أبواب القانون والعدالة، عبر تحديث التشريعات لتواكب مستجدات العصر [...] وتيسير البت داخل أجل معقول، وضمان الأمن القضائي اللازم لتحسين مناخ الأعمال[...] فضلا عن دعم فعالية وشفافية الإدارة القضائية، باستثمار ما </a:t>
            </a:r>
            <a:r>
              <a:rPr lang="ar-SA" altLang="fr-FR" sz="2400" b="1" dirty="0" err="1">
                <a:solidFill>
                  <a:schemeClr val="bg1"/>
                </a:solidFill>
                <a:latin typeface="+mj-lt"/>
              </a:rPr>
              <a:t>تتيحه</a:t>
            </a:r>
            <a:r>
              <a:rPr lang="ar-SA" altLang="fr-FR" sz="2400" b="1" dirty="0">
                <a:solidFill>
                  <a:schemeClr val="bg1"/>
                </a:solidFill>
                <a:latin typeface="+mj-lt"/>
              </a:rPr>
              <a:t> تكنولوجيا </a:t>
            </a:r>
            <a:r>
              <a:rPr lang="ar-SA" altLang="fr-FR" sz="2400" b="1" dirty="0" smtClean="0">
                <a:solidFill>
                  <a:schemeClr val="bg1"/>
                </a:solidFill>
                <a:latin typeface="+mj-lt"/>
              </a:rPr>
              <a:t>المعلوميات</a:t>
            </a:r>
            <a:endParaRPr lang="ar-EG" altLang="fr-FR" sz="2400" b="1" dirty="0" smtClean="0">
              <a:solidFill>
                <a:schemeClr val="bg1"/>
              </a:solidFill>
              <a:latin typeface="+mj-lt"/>
            </a:endParaRPr>
          </a:p>
          <a:p>
            <a:pPr algn="just" rtl="1"/>
            <a:endParaRPr lang="fr-FR" altLang="fr-FR" sz="2400" b="1" dirty="0">
              <a:solidFill>
                <a:schemeClr val="bg1"/>
              </a:solidFill>
              <a:latin typeface="+mj-lt"/>
            </a:endParaRPr>
          </a:p>
        </p:txBody>
      </p:sp>
      <p:sp>
        <p:nvSpPr>
          <p:cNvPr id="10" name="Rectangle 9"/>
          <p:cNvSpPr/>
          <p:nvPr/>
        </p:nvSpPr>
        <p:spPr>
          <a:xfrm>
            <a:off x="1018882" y="2021119"/>
            <a:ext cx="6096000" cy="646331"/>
          </a:xfrm>
          <a:prstGeom prst="rect">
            <a:avLst/>
          </a:prstGeom>
        </p:spPr>
        <p:txBody>
          <a:bodyPr>
            <a:spAutoFit/>
          </a:bodyPr>
          <a:lstStyle/>
          <a:p>
            <a:r>
              <a:rPr lang="ar-MA" dirty="0"/>
              <a:t/>
            </a:r>
            <a:br>
              <a:rPr lang="ar-MA" dirty="0"/>
            </a:br>
            <a:endParaRPr lang="fr-FR" dirty="0"/>
          </a:p>
        </p:txBody>
      </p:sp>
      <p:sp>
        <p:nvSpPr>
          <p:cNvPr id="14" name="Rectangle avec coins arrondis en diagonale 13"/>
          <p:cNvSpPr/>
          <p:nvPr/>
        </p:nvSpPr>
        <p:spPr>
          <a:xfrm>
            <a:off x="1018882" y="3596487"/>
            <a:ext cx="5332760" cy="313192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rtl="1"/>
            <a:r>
              <a:rPr lang="ar-MA" sz="2400" b="1" dirty="0" smtClean="0">
                <a:solidFill>
                  <a:schemeClr val="bg1"/>
                </a:solidFill>
                <a:latin typeface="+mj-lt"/>
              </a:rPr>
              <a:t>ندعو </a:t>
            </a:r>
            <a:r>
              <a:rPr lang="ar-MA" sz="2400" b="1" dirty="0">
                <a:solidFill>
                  <a:schemeClr val="bg1"/>
                </a:solidFill>
                <a:latin typeface="+mj-lt"/>
              </a:rPr>
              <a:t>لاستثمار ما توفره الوسائل التكنولوجية الحديثة من إمكانيات لنشر المعلومة القانونية والقضائية، وتبني خيار تعزيز وتعميم لامادية الإجراءات والمساطر القانونية والقضائية، والتقاضي عن بعد، باعتبارها وسائل فعالة تسهم في تحقيق السرعة والنجاعة، </a:t>
            </a:r>
            <a:r>
              <a:rPr lang="ar-SA" altLang="fr-FR" sz="2400" b="1" dirty="0">
                <a:solidFill>
                  <a:schemeClr val="bg1"/>
                </a:solidFill>
              </a:rPr>
              <a:t>[...]</a:t>
            </a:r>
            <a:r>
              <a:rPr lang="ar-MA" sz="2400" b="1" dirty="0" smtClean="0">
                <a:solidFill>
                  <a:schemeClr val="bg1"/>
                </a:solidFill>
                <a:latin typeface="+mj-lt"/>
              </a:rPr>
              <a:t>، </a:t>
            </a:r>
            <a:r>
              <a:rPr lang="ar-MA" sz="2400" b="1" dirty="0">
                <a:solidFill>
                  <a:schemeClr val="bg1"/>
                </a:solidFill>
                <a:latin typeface="+mj-lt"/>
              </a:rPr>
              <a:t>مع الحرص على تقعيدها قانونيا، </a:t>
            </a:r>
            <a:r>
              <a:rPr lang="ar-MA" sz="2400" b="1" dirty="0">
                <a:solidFill>
                  <a:schemeClr val="bg1"/>
                </a:solidFill>
                <a:effectLst>
                  <a:outerShdw blurRad="38100" dist="38100" dir="2700000" algn="tl">
                    <a:srgbClr val="000000">
                      <a:alpha val="43137"/>
                    </a:srgbClr>
                  </a:outerShdw>
                </a:effectLst>
                <a:latin typeface="+mj-lt"/>
              </a:rPr>
              <a:t>وانخراط كل مكونات منظومة العدالة في ورش التحول </a:t>
            </a:r>
            <a:r>
              <a:rPr lang="ar-MA" sz="2400" b="1" dirty="0" smtClean="0">
                <a:solidFill>
                  <a:schemeClr val="bg1"/>
                </a:solidFill>
                <a:effectLst>
                  <a:outerShdw blurRad="38100" dist="38100" dir="2700000" algn="tl">
                    <a:srgbClr val="000000">
                      <a:alpha val="43137"/>
                    </a:srgbClr>
                  </a:outerShdw>
                </a:effectLst>
                <a:latin typeface="+mj-lt"/>
              </a:rPr>
              <a:t>الرقمي</a:t>
            </a:r>
            <a:endParaRPr lang="fr-FR" sz="2400" b="1" dirty="0">
              <a:solidFill>
                <a:schemeClr val="bg1"/>
              </a:solidFill>
              <a:latin typeface="+mj-lt"/>
            </a:endParaRPr>
          </a:p>
        </p:txBody>
      </p:sp>
      <p:sp>
        <p:nvSpPr>
          <p:cNvPr id="6" name="Rectangle 5"/>
          <p:cNvSpPr/>
          <p:nvPr/>
        </p:nvSpPr>
        <p:spPr>
          <a:xfrm>
            <a:off x="591594" y="1687466"/>
            <a:ext cx="5376191" cy="523220"/>
          </a:xfrm>
          <a:prstGeom prst="rect">
            <a:avLst/>
          </a:prstGeom>
        </p:spPr>
        <p:txBody>
          <a:bodyPr wrap="square">
            <a:spAutoFit/>
          </a:bodyPr>
          <a:lstStyle/>
          <a:p>
            <a:pPr algn="ctr" rtl="1"/>
            <a:r>
              <a:rPr lang="ar-MA" sz="2800" dirty="0" smtClean="0">
                <a:solidFill>
                  <a:srgbClr val="444444"/>
                </a:solidFill>
              </a:rPr>
              <a:t> </a:t>
            </a:r>
            <a:endParaRPr lang="fr-FR" sz="2800" dirty="0">
              <a:solidFill>
                <a:srgbClr val="444444"/>
              </a:solidFill>
            </a:endParaRPr>
          </a:p>
        </p:txBody>
      </p:sp>
      <p:pic>
        <p:nvPicPr>
          <p:cNvPr id="11" name="Picture 2" descr="تهاني العيد تتقاطر على الملك - جريدة الصبا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672" y="1384396"/>
            <a:ext cx="4095714" cy="2090587"/>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vers le bas 6"/>
          <p:cNvSpPr/>
          <p:nvPr/>
        </p:nvSpPr>
        <p:spPr>
          <a:xfrm>
            <a:off x="8816774" y="1522428"/>
            <a:ext cx="3165594" cy="199151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altLang="fr-FR" sz="2400" b="1" dirty="0">
                <a:solidFill>
                  <a:srgbClr val="444444"/>
                </a:solidFill>
                <a:latin typeface="+mj-lt"/>
              </a:rPr>
              <a:t>ا</a:t>
            </a:r>
            <a:r>
              <a:rPr lang="ar-SA" altLang="fr-FR" sz="2400" b="1" dirty="0" smtClean="0">
                <a:solidFill>
                  <a:srgbClr val="444444"/>
                </a:solidFill>
                <a:latin typeface="+mj-lt"/>
              </a:rPr>
              <a:t>لمؤتمر </a:t>
            </a:r>
            <a:r>
              <a:rPr lang="ar-SA" altLang="fr-FR" sz="2400" b="1" dirty="0">
                <a:solidFill>
                  <a:srgbClr val="444444"/>
                </a:solidFill>
                <a:latin typeface="+mj-lt"/>
              </a:rPr>
              <a:t>الدولي للعدالة </a:t>
            </a:r>
            <a:r>
              <a:rPr lang="ar-SA" altLang="fr-FR" sz="2400" b="1" dirty="0" smtClean="0">
                <a:solidFill>
                  <a:srgbClr val="444444"/>
                </a:solidFill>
                <a:latin typeface="+mj-lt"/>
              </a:rPr>
              <a:t>بمراكش</a:t>
            </a:r>
            <a:r>
              <a:rPr lang="fr-FR" altLang="fr-FR" sz="2400" b="1" dirty="0" smtClean="0">
                <a:solidFill>
                  <a:srgbClr val="444444"/>
                </a:solidFill>
                <a:latin typeface="+mj-lt"/>
              </a:rPr>
              <a:t> 2018</a:t>
            </a:r>
            <a:endParaRPr lang="fr-FR" sz="2400" b="1" dirty="0">
              <a:latin typeface="+mj-lt"/>
            </a:endParaRPr>
          </a:p>
        </p:txBody>
      </p:sp>
      <p:sp>
        <p:nvSpPr>
          <p:cNvPr id="12" name="Flèche vers le bas 11"/>
          <p:cNvSpPr/>
          <p:nvPr/>
        </p:nvSpPr>
        <p:spPr>
          <a:xfrm>
            <a:off x="1107588" y="1410434"/>
            <a:ext cx="3126009" cy="217654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altLang="fr-FR" sz="2400" b="1" dirty="0">
                <a:solidFill>
                  <a:srgbClr val="444444"/>
                </a:solidFill>
              </a:rPr>
              <a:t>ا</a:t>
            </a:r>
            <a:r>
              <a:rPr lang="ar-SA" altLang="fr-FR" sz="2400" b="1" dirty="0" smtClean="0">
                <a:solidFill>
                  <a:srgbClr val="444444"/>
                </a:solidFill>
              </a:rPr>
              <a:t>لمؤتمر </a:t>
            </a:r>
            <a:r>
              <a:rPr lang="ar-SA" altLang="fr-FR" sz="2400" b="1" dirty="0">
                <a:solidFill>
                  <a:srgbClr val="444444"/>
                </a:solidFill>
              </a:rPr>
              <a:t>الدولي للعدالة </a:t>
            </a:r>
            <a:r>
              <a:rPr lang="ar-SA" altLang="fr-FR" sz="2400" b="1" dirty="0" smtClean="0">
                <a:solidFill>
                  <a:srgbClr val="444444"/>
                </a:solidFill>
              </a:rPr>
              <a:t>بمراكش</a:t>
            </a:r>
            <a:r>
              <a:rPr lang="fr-FR" altLang="fr-FR" sz="2400" b="1" dirty="0" smtClean="0">
                <a:solidFill>
                  <a:srgbClr val="444444"/>
                </a:solidFill>
              </a:rPr>
              <a:t> 2019</a:t>
            </a:r>
            <a:endParaRPr lang="fr-FR" sz="2400" b="1" dirty="0"/>
          </a:p>
        </p:txBody>
      </p:sp>
      <p:sp>
        <p:nvSpPr>
          <p:cNvPr id="4" name="Rectangle 3"/>
          <p:cNvSpPr/>
          <p:nvPr/>
        </p:nvSpPr>
        <p:spPr>
          <a:xfrm>
            <a:off x="811759" y="665253"/>
            <a:ext cx="11380241" cy="658466"/>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800" b="1" dirty="0">
                <a:solidFill>
                  <a:srgbClr val="FFC000"/>
                </a:solidFill>
                <a:effectLst>
                  <a:outerShdw blurRad="38100" dist="38100" dir="2700000" algn="tl">
                    <a:srgbClr val="000000">
                      <a:alpha val="43137"/>
                    </a:srgbClr>
                  </a:outerShdw>
                </a:effectLst>
              </a:rPr>
              <a:t>التوجيهات الملكية للتحول الرقمي للعدالة</a:t>
            </a:r>
            <a:endParaRPr lang="fr-FR" sz="28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0657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750"/>
            <a:ext cx="11353799" cy="552070"/>
          </a:xfrm>
          <a:blipFill>
            <a:blip r:embed="rId2"/>
            <a:stretch>
              <a:fillRect/>
            </a:stretch>
          </a:blipFill>
        </p:spPr>
        <p:txBody>
          <a:bodyPr vert="horz" lIns="91440" tIns="45720" rIns="91440" bIns="45720" rtlCol="0" anchor="t">
            <a:normAutofit/>
          </a:bodyPr>
          <a:lstStyle/>
          <a:p>
            <a:pPr algn="ctr"/>
            <a:r>
              <a:rPr lang="ar-MA" sz="3200" b="1" dirty="0">
                <a:latin typeface="Times New Roman" panose="02020603050405020304" pitchFamily="18" charset="0"/>
                <a:cs typeface="Times New Roman" panose="02020603050405020304" pitchFamily="18" charset="0"/>
              </a:rPr>
              <a:t>المخطط التوجيهي للتحول الرقمي للعدالة</a:t>
            </a:r>
            <a:endParaRPr lang="ar-SA"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4098" name="Picture 2" descr="نص البرنامج الحكومي الذي قدمته حكومة سعد الدين العثمان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888" y="1679943"/>
            <a:ext cx="4171879" cy="50504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avec coins arrondis en diagonale 7"/>
          <p:cNvSpPr/>
          <p:nvPr/>
        </p:nvSpPr>
        <p:spPr>
          <a:xfrm>
            <a:off x="937269" y="1674413"/>
            <a:ext cx="6719777" cy="1839433"/>
          </a:xfrm>
          <a:prstGeom prst="round2DiagRect">
            <a:avLst>
              <a:gd name="adj1" fmla="val 34591"/>
              <a:gd name="adj2"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just" rtl="1"/>
            <a:r>
              <a:rPr lang="ar-MA" altLang="en-US" sz="2800" b="1" dirty="0">
                <a:solidFill>
                  <a:schemeClr val="bg1"/>
                </a:solidFill>
                <a:latin typeface="Times New Roman" panose="02020603050405020304" pitchFamily="18" charset="0"/>
                <a:cs typeface="Times New Roman" panose="02020603050405020304" pitchFamily="18" charset="0"/>
              </a:rPr>
              <a:t>تحديث الإدارة القضائية وتحسين جودة الخدمات المقدمة للمرتفقين وتسهيل الولوج إليها والارتقاء بفعالية الأداء القضائي في أفق تحقيق المحكمة الرقمية</a:t>
            </a:r>
            <a:endParaRPr lang="fr-FR" sz="2800" dirty="0">
              <a:latin typeface="Times New Roman" panose="02020603050405020304" pitchFamily="18" charset="0"/>
              <a:cs typeface="Times New Roman" panose="02020603050405020304" pitchFamily="18" charset="0"/>
            </a:endParaRPr>
          </a:p>
        </p:txBody>
      </p:sp>
      <p:sp>
        <p:nvSpPr>
          <p:cNvPr id="9" name="Rectangle avec coins arrondis en diagonale 8"/>
          <p:cNvSpPr/>
          <p:nvPr/>
        </p:nvSpPr>
        <p:spPr>
          <a:xfrm>
            <a:off x="1387312" y="3584077"/>
            <a:ext cx="5819689" cy="1600234"/>
          </a:xfrm>
          <a:prstGeom prst="round2DiagRect">
            <a:avLst>
              <a:gd name="adj1" fmla="val 34591"/>
              <a:gd name="adj2"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r" rtl="1"/>
            <a:r>
              <a:rPr lang="ar-MA" sz="2800" b="1" dirty="0">
                <a:solidFill>
                  <a:schemeClr val="bg1"/>
                </a:solidFill>
                <a:latin typeface="Times New Roman" panose="02020603050405020304" pitchFamily="18" charset="0"/>
                <a:cs typeface="Times New Roman" panose="02020603050405020304" pitchFamily="18" charset="0"/>
              </a:rPr>
              <a:t>تبسيط المساطر والإجراءات القضائية وتوحيدها بما يساهم في تقليص الآجال وتسريع إجراءات البت في القضايا</a:t>
            </a:r>
          </a:p>
        </p:txBody>
      </p:sp>
      <p:sp>
        <p:nvSpPr>
          <p:cNvPr id="10" name="Rectangle avec coins arrondis en diagonale 9"/>
          <p:cNvSpPr/>
          <p:nvPr/>
        </p:nvSpPr>
        <p:spPr>
          <a:xfrm>
            <a:off x="2106029" y="5254543"/>
            <a:ext cx="4024414" cy="1279059"/>
          </a:xfrm>
          <a:prstGeom prst="round2DiagRect">
            <a:avLst>
              <a:gd name="adj1" fmla="val 34591"/>
              <a:gd name="adj2"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lvl="0" algn="r" rtl="1"/>
            <a:r>
              <a:rPr lang="ar-MA" sz="2800" b="1" dirty="0">
                <a:solidFill>
                  <a:schemeClr val="bg1"/>
                </a:solidFill>
                <a:latin typeface="Times New Roman" panose="02020603050405020304" pitchFamily="18" charset="0"/>
                <a:cs typeface="Times New Roman" panose="02020603050405020304" pitchFamily="18" charset="0"/>
              </a:rPr>
              <a:t>المساهمة في تسريع وتيرة تنفيذ الأحكام القضائية</a:t>
            </a:r>
            <a:endParaRPr lang="fr-FR"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877110" y="590055"/>
            <a:ext cx="11353799"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MA" alt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التزامات حكومية بخصوص </a:t>
            </a:r>
            <a:r>
              <a:rPr lang="ar-EG" altLang="en-US" sz="4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التحول الرقمي</a:t>
            </a:r>
            <a:endParaRPr lang="fr-FR" alt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30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750"/>
            <a:ext cx="11353799" cy="586296"/>
          </a:xfrm>
          <a:blipFill>
            <a:blip r:embed="rId3"/>
            <a:stretch>
              <a:fillRect/>
            </a:stretch>
          </a:blipFill>
        </p:spPr>
        <p:txBody>
          <a:bodyPr vert="horz" lIns="91440" tIns="45720" rIns="91440" bIns="45720" rtlCol="0" anchor="t">
            <a:normAutofit/>
          </a:bodyPr>
          <a:lstStyle/>
          <a:p>
            <a:pPr algn="ctr"/>
            <a:r>
              <a:rPr lang="ar-MA" sz="3200" b="1" dirty="0" smtClean="0">
                <a:latin typeface="Times New Roman" panose="02020603050405020304" pitchFamily="18" charset="0"/>
                <a:cs typeface="Times New Roman" panose="02020603050405020304" pitchFamily="18" charset="0"/>
              </a:rPr>
              <a:t>المخطط </a:t>
            </a:r>
            <a:r>
              <a:rPr lang="ar-MA" sz="3200" b="1" dirty="0">
                <a:latin typeface="Times New Roman" panose="02020603050405020304" pitchFamily="18" charset="0"/>
                <a:cs typeface="Times New Roman" panose="02020603050405020304" pitchFamily="18" charset="0"/>
              </a:rPr>
              <a:t>التوجيهي للتحول الرقمي للعدالة</a:t>
            </a:r>
            <a:endParaRPr lang="ar-SA"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akkal Majalla"/>
              <a:ea typeface="+mn-ea"/>
              <a:cs typeface="Sakkal Majalla"/>
            </a:endParaRPr>
          </a:p>
        </p:txBody>
      </p:sp>
      <p:sp>
        <p:nvSpPr>
          <p:cNvPr id="12" name="Rectangle 11"/>
          <p:cNvSpPr/>
          <p:nvPr/>
        </p:nvSpPr>
        <p:spPr>
          <a:xfrm>
            <a:off x="4806319" y="817624"/>
            <a:ext cx="3177473" cy="584775"/>
          </a:xfrm>
          <a:prstGeom prst="rect">
            <a:avLst/>
          </a:prstGeom>
        </p:spPr>
        <p:txBody>
          <a:bodyPr wrap="non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altLang="en-US" sz="32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rPr>
              <a:t>توصيات إصلاح العدالة</a:t>
            </a:r>
            <a:endParaRPr kumimoji="0" lang="fr-FR" altLang="en-US" sz="3200" b="0" i="0" u="sng"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Sakkal Majalla" panose="02000000000000000000" pitchFamily="2" charset="-78"/>
              <a:ea typeface="+mn-ea"/>
            </a:endParaRPr>
          </a:p>
        </p:txBody>
      </p:sp>
      <p:grpSp>
        <p:nvGrpSpPr>
          <p:cNvPr id="10" name="Groupe 9"/>
          <p:cNvGrpSpPr/>
          <p:nvPr/>
        </p:nvGrpSpPr>
        <p:grpSpPr>
          <a:xfrm>
            <a:off x="1360039" y="1610208"/>
            <a:ext cx="6199709" cy="2573443"/>
            <a:chOff x="6559872" y="899245"/>
            <a:chExt cx="4384927" cy="2629140"/>
          </a:xfrm>
        </p:grpSpPr>
        <p:sp>
          <p:nvSpPr>
            <p:cNvPr id="11" name="Rectangle avec coins arrondis en diagonale 10"/>
            <p:cNvSpPr/>
            <p:nvPr/>
          </p:nvSpPr>
          <p:spPr>
            <a:xfrm>
              <a:off x="6559872" y="899245"/>
              <a:ext cx="4384927" cy="2629140"/>
            </a:xfrm>
            <a:prstGeom prst="round2Diag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ZoneTexte 13"/>
            <p:cNvSpPr txBox="1"/>
            <p:nvPr/>
          </p:nvSpPr>
          <p:spPr>
            <a:xfrm>
              <a:off x="6688216" y="1484409"/>
              <a:ext cx="4128239" cy="17860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MA" sz="2400" b="1" kern="1200" dirty="0" smtClean="0"/>
                <a:t>ضمان نجاعة آليات العدالة الجنائية</a:t>
              </a:r>
              <a:r>
                <a:rPr lang="fr-MA" sz="2400" b="1" dirty="0"/>
                <a:t>:</a:t>
              </a:r>
              <a:endParaRPr lang="ar-MA" sz="2400" b="1" kern="1200" dirty="0" smtClean="0"/>
            </a:p>
            <a:p>
              <a:pPr lvl="0" algn="just" defTabSz="889000" rtl="1">
                <a:lnSpc>
                  <a:spcPct val="90000"/>
                </a:lnSpc>
                <a:spcBef>
                  <a:spcPct val="0"/>
                </a:spcBef>
                <a:spcAft>
                  <a:spcPct val="35000"/>
                </a:spcAft>
              </a:pPr>
              <a:r>
                <a:rPr lang="ar-MA" sz="2400" b="1" kern="1200" dirty="0" smtClean="0"/>
                <a:t>90. حوسبة محاضر الضابطة القضائية لضمان معالجتها الحينية في إطار التواصل الرقمي مع النيابات العامة</a:t>
              </a:r>
            </a:p>
            <a:p>
              <a:pPr lvl="0" algn="just" defTabSz="889000" rtl="1">
                <a:lnSpc>
                  <a:spcPct val="90000"/>
                </a:lnSpc>
                <a:spcBef>
                  <a:spcPct val="0"/>
                </a:spcBef>
                <a:spcAft>
                  <a:spcPct val="35000"/>
                </a:spcAft>
              </a:pPr>
              <a:r>
                <a:rPr lang="ar-MA" sz="2400" b="1" kern="1200" dirty="0" smtClean="0"/>
                <a:t>91. اعتماد وسائل الاتصال عن بعد في تنفيذ الإنابات القضائية والاستماع إلى الشهود.</a:t>
              </a:r>
            </a:p>
            <a:p>
              <a:pPr lvl="0" algn="just" defTabSz="889000" rtl="1">
                <a:lnSpc>
                  <a:spcPct val="90000"/>
                </a:lnSpc>
                <a:spcBef>
                  <a:spcPct val="0"/>
                </a:spcBef>
                <a:spcAft>
                  <a:spcPct val="35000"/>
                </a:spcAft>
              </a:pPr>
              <a:endParaRPr lang="fr-FR" sz="2100" kern="1200" dirty="0"/>
            </a:p>
          </p:txBody>
        </p:sp>
      </p:grpSp>
      <p:grpSp>
        <p:nvGrpSpPr>
          <p:cNvPr id="15" name="Groupe 14"/>
          <p:cNvGrpSpPr/>
          <p:nvPr/>
        </p:nvGrpSpPr>
        <p:grpSpPr>
          <a:xfrm>
            <a:off x="1381305" y="4375631"/>
            <a:ext cx="6178443" cy="2301616"/>
            <a:chOff x="3386913" y="1026534"/>
            <a:chExt cx="3171916" cy="2308943"/>
          </a:xfrm>
        </p:grpSpPr>
        <p:sp>
          <p:nvSpPr>
            <p:cNvPr id="16" name="Rectangle avec coins arrondis en diagonale 15"/>
            <p:cNvSpPr/>
            <p:nvPr/>
          </p:nvSpPr>
          <p:spPr>
            <a:xfrm>
              <a:off x="3386913" y="1065291"/>
              <a:ext cx="3171916" cy="2270186"/>
            </a:xfrm>
            <a:prstGeom prst="round2Diag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ZoneTexte 16"/>
            <p:cNvSpPr txBox="1"/>
            <p:nvPr/>
          </p:nvSpPr>
          <p:spPr>
            <a:xfrm>
              <a:off x="3549779" y="1026534"/>
              <a:ext cx="2907886" cy="21381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MA" sz="2400" b="1" kern="1200" dirty="0" smtClean="0">
                  <a:latin typeface="+mj-lt"/>
                </a:rPr>
                <a:t>البث في القضايا وتنفيذ الأحكام داخل آجال معقولة</a:t>
              </a:r>
              <a:r>
                <a:rPr lang="fr-MA" sz="2400" b="1" kern="1200" dirty="0" smtClean="0">
                  <a:latin typeface="+mj-lt"/>
                </a:rPr>
                <a:t>:</a:t>
              </a:r>
              <a:endParaRPr lang="fr-FR" sz="2400" b="1" kern="1200" dirty="0" smtClean="0">
                <a:latin typeface="+mj-lt"/>
              </a:endParaRPr>
            </a:p>
            <a:p>
              <a:pPr lvl="0" algn="just" defTabSz="889000" rtl="1">
                <a:lnSpc>
                  <a:spcPct val="90000"/>
                </a:lnSpc>
                <a:spcBef>
                  <a:spcPct val="0"/>
                </a:spcBef>
                <a:spcAft>
                  <a:spcPct val="35000"/>
                </a:spcAft>
              </a:pPr>
              <a:r>
                <a:rPr lang="ar-MA" sz="2400" b="1" kern="1200" dirty="0" smtClean="0">
                  <a:latin typeface="+mj-lt"/>
                </a:rPr>
                <a:t>116. اعتماد الإدارة الإلكترونية للقضايا لتسريع الإجراءات والمساطر القضائية؛</a:t>
              </a:r>
            </a:p>
            <a:p>
              <a:pPr lvl="0" algn="just" defTabSz="889000" rtl="1">
                <a:lnSpc>
                  <a:spcPct val="90000"/>
                </a:lnSpc>
                <a:spcBef>
                  <a:spcPct val="0"/>
                </a:spcBef>
                <a:spcAft>
                  <a:spcPct val="35000"/>
                </a:spcAft>
              </a:pPr>
              <a:r>
                <a:rPr lang="ar-MA" sz="2400" b="1" kern="1200" dirty="0" smtClean="0">
                  <a:latin typeface="+mj-lt"/>
                </a:rPr>
                <a:t>123. اعتماد وسائل الاتصال الحديثة لضبط وتسريع إجراءات التبليغ. </a:t>
              </a:r>
            </a:p>
          </p:txBody>
        </p:sp>
      </p:grpSp>
      <p:sp>
        <p:nvSpPr>
          <p:cNvPr id="5" name="Rectangle 4"/>
          <p:cNvSpPr/>
          <p:nvPr/>
        </p:nvSpPr>
        <p:spPr>
          <a:xfrm>
            <a:off x="838201" y="627998"/>
            <a:ext cx="11353799" cy="729779"/>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778000">
              <a:lnSpc>
                <a:spcPct val="90000"/>
              </a:lnSpc>
              <a:spcBef>
                <a:spcPct val="0"/>
              </a:spcBef>
              <a:spcAft>
                <a:spcPct val="35000"/>
              </a:spcAft>
            </a:pPr>
            <a:r>
              <a:rPr lang="ar-MA"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توصيات ميثاق إصلاح منظومة العدالة </a:t>
            </a:r>
            <a:endParaRPr lang="fr-FR"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2" name="Image 21" descr="Afficher l’image source"/>
          <p:cNvPicPr/>
          <p:nvPr/>
        </p:nvPicPr>
        <p:blipFill>
          <a:blip r:embed="rId4">
            <a:extLst>
              <a:ext uri="{28A0092B-C50C-407E-A947-70E740481C1C}">
                <a14:useLocalDpi xmlns:a14="http://schemas.microsoft.com/office/drawing/2010/main" val="0"/>
              </a:ext>
            </a:extLst>
          </a:blip>
          <a:srcRect/>
          <a:stretch>
            <a:fillRect/>
          </a:stretch>
        </p:blipFill>
        <p:spPr bwMode="auto">
          <a:xfrm>
            <a:off x="8025538" y="1677100"/>
            <a:ext cx="3928468" cy="49139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65647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750"/>
            <a:ext cx="11353799" cy="586296"/>
          </a:xfrm>
          <a:blipFill>
            <a:blip r:embed="rId3"/>
            <a:stretch>
              <a:fillRect/>
            </a:stretch>
          </a:blipFill>
        </p:spPr>
        <p:txBody>
          <a:bodyPr vert="horz" lIns="91440" tIns="45720" rIns="91440" bIns="45720" rtlCol="0" anchor="t">
            <a:normAutofit/>
          </a:bodyPr>
          <a:lstStyle/>
          <a:p>
            <a:pPr algn="ctr"/>
            <a:r>
              <a:rPr lang="ar-MA" sz="3200" b="1" dirty="0" smtClean="0">
                <a:latin typeface="Times New Roman" panose="02020603050405020304" pitchFamily="18" charset="0"/>
                <a:cs typeface="Times New Roman" panose="02020603050405020304" pitchFamily="18" charset="0"/>
              </a:rPr>
              <a:t>المخطط </a:t>
            </a:r>
            <a:r>
              <a:rPr lang="ar-MA" sz="3200" b="1" dirty="0">
                <a:latin typeface="Times New Roman" panose="02020603050405020304" pitchFamily="18" charset="0"/>
                <a:cs typeface="Times New Roman" panose="02020603050405020304" pitchFamily="18" charset="0"/>
              </a:rPr>
              <a:t>التوجيهي للتحول الرقمي للعدالة</a:t>
            </a:r>
            <a:endParaRPr lang="ar-SA"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akkal Majalla"/>
              <a:ea typeface="+mn-ea"/>
              <a:cs typeface="Sakkal Majalla"/>
            </a:endParaRPr>
          </a:p>
        </p:txBody>
      </p:sp>
      <p:sp>
        <p:nvSpPr>
          <p:cNvPr id="12" name="Rectangle 11"/>
          <p:cNvSpPr/>
          <p:nvPr/>
        </p:nvSpPr>
        <p:spPr>
          <a:xfrm>
            <a:off x="4806319" y="817624"/>
            <a:ext cx="3177473" cy="584775"/>
          </a:xfrm>
          <a:prstGeom prst="rect">
            <a:avLst/>
          </a:prstGeom>
        </p:spPr>
        <p:txBody>
          <a:bodyPr wrap="non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altLang="en-US" sz="32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rPr>
              <a:t>توصيات إصلاح العدالة</a:t>
            </a:r>
            <a:endParaRPr kumimoji="0" lang="fr-FR" altLang="en-US" sz="3200" b="0" i="0" u="sng"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Sakkal Majalla" panose="02000000000000000000" pitchFamily="2" charset="-78"/>
              <a:ea typeface="+mn-ea"/>
            </a:endParaRPr>
          </a:p>
        </p:txBody>
      </p:sp>
      <p:pic>
        <p:nvPicPr>
          <p:cNvPr id="13" name="Picture 4" descr="https://2.bp.blogspot.com/-0S_fYzAdzBg/UmL2txt3F-I/AAAAAAAAAXA/hYZrmcKLCBg/s400/%D9%85%D9%8A%D8%AB%D8%A7%D9%82+%D8%A7%D8%B5%D9%84%D8%A7%D8%AD+%D8%A7%D9%84%D8%B9%D8%AF%D8%A7%D9%84%D8%A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511" y="1691597"/>
            <a:ext cx="3530538" cy="47592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8" name="Groupe 17"/>
          <p:cNvGrpSpPr/>
          <p:nvPr/>
        </p:nvGrpSpPr>
        <p:grpSpPr>
          <a:xfrm>
            <a:off x="1122049" y="1639948"/>
            <a:ext cx="7114614" cy="4771486"/>
            <a:chOff x="3402922" y="834027"/>
            <a:chExt cx="3171916" cy="2904864"/>
          </a:xfrm>
        </p:grpSpPr>
        <p:sp>
          <p:nvSpPr>
            <p:cNvPr id="19" name="Rectangle avec coins arrondis en diagonale 18"/>
            <p:cNvSpPr/>
            <p:nvPr/>
          </p:nvSpPr>
          <p:spPr>
            <a:xfrm>
              <a:off x="3402922" y="834027"/>
              <a:ext cx="3171916" cy="2775076"/>
            </a:xfrm>
            <a:prstGeom prst="round2Diag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ZoneTexte 19"/>
            <p:cNvSpPr txBox="1"/>
            <p:nvPr/>
          </p:nvSpPr>
          <p:spPr>
            <a:xfrm>
              <a:off x="3591541" y="1057059"/>
              <a:ext cx="2907886" cy="268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rtl="1"/>
              <a:r>
                <a:rPr lang="ar-MA" sz="3200" b="1" dirty="0">
                  <a:solidFill>
                    <a:schemeClr val="bg1"/>
                  </a:solidFill>
                  <a:latin typeface="Sakkal Majalla" pitchFamily="2" charset="-78"/>
                </a:rPr>
                <a:t>إرساء مقومات المحكمة </a:t>
              </a:r>
              <a:r>
                <a:rPr lang="ar-MA" sz="3200" b="1" dirty="0" smtClean="0">
                  <a:solidFill>
                    <a:schemeClr val="bg1"/>
                  </a:solidFill>
                  <a:latin typeface="Sakkal Majalla" pitchFamily="2" charset="-78"/>
                </a:rPr>
                <a:t>الرقمية</a:t>
              </a:r>
              <a:r>
                <a:rPr lang="fr-MA" sz="3200" b="1" dirty="0" smtClean="0">
                  <a:solidFill>
                    <a:schemeClr val="bg1"/>
                  </a:solidFill>
                  <a:latin typeface="Sakkal Majalla" pitchFamily="2" charset="-78"/>
                </a:rPr>
                <a:t>:</a:t>
              </a:r>
              <a:endParaRPr lang="ar-MA" sz="3200" b="1" dirty="0">
                <a:solidFill>
                  <a:schemeClr val="bg1"/>
                </a:solidFill>
                <a:latin typeface="Sakkal Majalla" pitchFamily="2" charset="-78"/>
              </a:endParaRPr>
            </a:p>
            <a:p>
              <a:pPr lvl="0" algn="r" rtl="1"/>
              <a:r>
                <a:rPr lang="ar-MA" sz="3200" b="1" dirty="0">
                  <a:solidFill>
                    <a:schemeClr val="bg1"/>
                  </a:solidFill>
                </a:rPr>
                <a:t>187. إعداد مخطط مديري لإرساء مقومات المحكمة الرقمية؛</a:t>
              </a:r>
            </a:p>
            <a:p>
              <a:pPr lvl="0" algn="just" rtl="1"/>
              <a:r>
                <a:rPr lang="ar-MA" sz="3200" b="1" dirty="0">
                  <a:solidFill>
                    <a:schemeClr val="bg1"/>
                  </a:solidFill>
                </a:rPr>
                <a:t>188. تعديل المقتضيات القانونية بما يسمح باستعمال التكنولوجيا الحديثة،</a:t>
              </a:r>
            </a:p>
            <a:p>
              <a:pPr lvl="0" algn="r" rtl="1"/>
              <a:r>
                <a:rPr lang="ar-MA" sz="3200" b="1" dirty="0">
                  <a:solidFill>
                    <a:schemeClr val="bg1"/>
                  </a:solidFill>
                </a:rPr>
                <a:t>189. اعتماد التوقيع الإلكتروني </a:t>
              </a:r>
            </a:p>
            <a:p>
              <a:pPr lvl="0" algn="r" rtl="1"/>
              <a:r>
                <a:rPr lang="ar-MA" sz="3200" b="1" dirty="0">
                  <a:solidFill>
                    <a:schemeClr val="bg1"/>
                  </a:solidFill>
                </a:rPr>
                <a:t>190. اعتماد الأداء الإلكتروني.</a:t>
              </a:r>
            </a:p>
            <a:p>
              <a:pPr lvl="0" algn="r" defTabSz="889000" rtl="1">
                <a:lnSpc>
                  <a:spcPct val="90000"/>
                </a:lnSpc>
                <a:spcBef>
                  <a:spcPct val="0"/>
                </a:spcBef>
                <a:spcAft>
                  <a:spcPct val="35000"/>
                </a:spcAft>
              </a:pPr>
              <a:endParaRPr lang="fr-FR" sz="2100" b="1" u="sng" kern="1200" dirty="0" smtClean="0"/>
            </a:p>
          </p:txBody>
        </p:sp>
      </p:grpSp>
      <p:sp>
        <p:nvSpPr>
          <p:cNvPr id="5" name="Rectangle 4"/>
          <p:cNvSpPr/>
          <p:nvPr/>
        </p:nvSpPr>
        <p:spPr>
          <a:xfrm>
            <a:off x="838201" y="623460"/>
            <a:ext cx="11353799" cy="729779"/>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778000">
              <a:lnSpc>
                <a:spcPct val="90000"/>
              </a:lnSpc>
              <a:spcBef>
                <a:spcPct val="0"/>
              </a:spcBef>
              <a:spcAft>
                <a:spcPct val="35000"/>
              </a:spcAft>
            </a:pPr>
            <a:r>
              <a:rPr lang="ar-MA"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توصيات ميثاق إصلاح منظومة العدالة </a:t>
            </a:r>
            <a:endParaRPr lang="fr-FR"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362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75608" y="1"/>
            <a:ext cx="11416392" cy="563526"/>
          </a:xfrm>
          <a:blipFill>
            <a:blip r:embed="rId2"/>
            <a:stretch>
              <a:fillRect/>
            </a:stretch>
          </a:blipFill>
        </p:spPr>
        <p:txBody>
          <a:bodyPr>
            <a:normAutofit/>
          </a:bodyPr>
          <a:lstStyle/>
          <a:p>
            <a:pPr algn="ctr"/>
            <a:r>
              <a:rPr lang="ar-MA" sz="3200" b="1" dirty="0">
                <a:latin typeface="Times New Roman" panose="02020603050405020304" pitchFamily="18" charset="0"/>
                <a:cs typeface="Times New Roman" panose="02020603050405020304" pitchFamily="18" charset="0"/>
              </a:rPr>
              <a:t>المخطط </a:t>
            </a:r>
            <a:r>
              <a:rPr lang="ar-MA" sz="3200" b="1" dirty="0" smtClean="0">
                <a:latin typeface="Times New Roman" panose="02020603050405020304" pitchFamily="18" charset="0"/>
                <a:cs typeface="Times New Roman" panose="02020603050405020304" pitchFamily="18" charset="0"/>
              </a:rPr>
              <a:t>التوجيهي </a:t>
            </a:r>
            <a:r>
              <a:rPr lang="ar-MA" sz="3200" b="1" dirty="0">
                <a:latin typeface="Times New Roman" panose="02020603050405020304" pitchFamily="18" charset="0"/>
                <a:cs typeface="Times New Roman" panose="02020603050405020304" pitchFamily="18" charset="0"/>
              </a:rPr>
              <a:t>للتحول الرقمي للعدالة</a:t>
            </a:r>
            <a:endParaRPr lang="ar-SA"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akkal Majalla"/>
              <a:ea typeface="+mn-ea"/>
              <a:cs typeface="Sakkal Majalla"/>
            </a:endParaRPr>
          </a:p>
        </p:txBody>
      </p:sp>
      <p:sp>
        <p:nvSpPr>
          <p:cNvPr id="7" name="Rectangle avec coins arrondis en diagonale 6"/>
          <p:cNvSpPr/>
          <p:nvPr/>
        </p:nvSpPr>
        <p:spPr>
          <a:xfrm>
            <a:off x="8654901" y="4403555"/>
            <a:ext cx="3453809" cy="2105504"/>
          </a:xfrm>
          <a:prstGeom prst="round2DiagRect">
            <a:avLst>
              <a:gd name="adj1" fmla="val 33300"/>
              <a:gd name="adj2"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MA" sz="2800" b="1" i="0" strike="noStrike" kern="1200" cap="none" spc="0" normalizeH="0" baseline="0" noProof="0" dirty="0" smtClean="0">
                <a:ln>
                  <a:noFill/>
                </a:ln>
                <a:solidFill>
                  <a:schemeClr val="tx2"/>
                </a:solidFill>
                <a:effectLst/>
                <a:uLnTx/>
                <a:uFillTx/>
                <a:latin typeface="Sakkal Majalla"/>
                <a:ea typeface="+mn-ea"/>
              </a:rPr>
              <a:t>القانون 55.19 المتعلق </a:t>
            </a:r>
            <a:r>
              <a:rPr kumimoji="0" lang="ar-MA" sz="2800" b="1" i="0" strike="noStrike" kern="1200" cap="none" spc="0" normalizeH="0" baseline="0" noProof="0" dirty="0">
                <a:ln>
                  <a:noFill/>
                </a:ln>
                <a:solidFill>
                  <a:schemeClr val="tx2"/>
                </a:solidFill>
                <a:effectLst/>
                <a:uLnTx/>
                <a:uFillTx/>
                <a:latin typeface="Sakkal Majalla"/>
                <a:ea typeface="+mn-ea"/>
              </a:rPr>
              <a:t>بتبسيط </a:t>
            </a:r>
            <a:r>
              <a:rPr kumimoji="0" lang="ar-MA" sz="2800" b="1" i="0" strike="noStrike" kern="1200" cap="none" spc="0" normalizeH="0" baseline="0" noProof="0" dirty="0" smtClean="0">
                <a:ln>
                  <a:noFill/>
                </a:ln>
                <a:solidFill>
                  <a:schemeClr val="tx2"/>
                </a:solidFill>
                <a:effectLst/>
                <a:uLnTx/>
                <a:uFillTx/>
                <a:latin typeface="Sakkal Majalla"/>
                <a:ea typeface="+mn-ea"/>
              </a:rPr>
              <a:t>المساطر</a:t>
            </a:r>
            <a:r>
              <a:rPr kumimoji="0" lang="fr-MA" sz="2800" b="1" i="0" strike="noStrike" kern="1200" cap="none" spc="0" normalizeH="0" baseline="0" noProof="0" dirty="0" smtClean="0">
                <a:ln>
                  <a:noFill/>
                </a:ln>
                <a:solidFill>
                  <a:schemeClr val="tx2"/>
                </a:solidFill>
                <a:effectLst/>
                <a:uLnTx/>
                <a:uFillTx/>
                <a:latin typeface="Sakkal Majalla"/>
                <a:ea typeface="+mn-ea"/>
              </a:rPr>
              <a:t> </a:t>
            </a:r>
            <a:r>
              <a:rPr kumimoji="0" lang="ar-MA" sz="2800" b="1" i="0" strike="noStrike" kern="1200" cap="none" spc="0" normalizeH="0" baseline="0" noProof="0" dirty="0" smtClean="0">
                <a:ln>
                  <a:noFill/>
                </a:ln>
                <a:solidFill>
                  <a:schemeClr val="tx2"/>
                </a:solidFill>
                <a:effectLst/>
                <a:uLnTx/>
                <a:uFillTx/>
                <a:latin typeface="Sakkal Majalla"/>
                <a:ea typeface="+mn-ea"/>
              </a:rPr>
              <a:t>والإجراءات الإدارية</a:t>
            </a:r>
            <a:endParaRPr kumimoji="0" lang="fr-FR" altLang="en-US" sz="2800" b="1" i="0" strike="noStrike" kern="1200" cap="none" spc="0" normalizeH="0" baseline="0" noProof="0" dirty="0">
              <a:ln>
                <a:noFill/>
              </a:ln>
              <a:solidFill>
                <a:schemeClr val="tx2"/>
              </a:solidFill>
              <a:effectLst/>
              <a:uLnTx/>
              <a:uFillTx/>
              <a:latin typeface="Sakkal Majalla" panose="02000000000000000000" pitchFamily="2" charset="-78"/>
              <a:ea typeface="+mn-ea"/>
            </a:endParaRPr>
          </a:p>
        </p:txBody>
      </p:sp>
      <p:sp>
        <p:nvSpPr>
          <p:cNvPr id="8" name="Rectangle avec coins arrondis en diagonale 7"/>
          <p:cNvSpPr/>
          <p:nvPr/>
        </p:nvSpPr>
        <p:spPr>
          <a:xfrm>
            <a:off x="891013" y="4403555"/>
            <a:ext cx="6279084" cy="220989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prstClr val="white"/>
                </a:solidFill>
                <a:effectLst/>
                <a:uLnTx/>
                <a:uFillTx/>
                <a:latin typeface="Sakkal Majalla"/>
                <a:ea typeface="+mn-ea"/>
              </a:rPr>
              <a:t>المادة </a:t>
            </a:r>
            <a:r>
              <a:rPr kumimoji="0" lang="ar-MA" sz="2400" b="1" i="0" u="none" strike="noStrike" kern="1200" cap="none" spc="0" normalizeH="0" baseline="0" noProof="0" dirty="0">
                <a:ln>
                  <a:noFill/>
                </a:ln>
                <a:solidFill>
                  <a:prstClr val="white"/>
                </a:solidFill>
                <a:effectLst/>
                <a:uLnTx/>
                <a:uFillTx/>
                <a:latin typeface="Sakkal Majalla"/>
                <a:ea typeface="+mn-ea"/>
              </a:rPr>
              <a:t>25 </a:t>
            </a:r>
            <a:endParaRPr kumimoji="0" lang="ar-MA" sz="2400" b="1" i="0" u="none" strike="noStrike" kern="1200" cap="none" spc="0" normalizeH="0" baseline="0" noProof="0" dirty="0" smtClean="0">
              <a:ln>
                <a:noFill/>
              </a:ln>
              <a:solidFill>
                <a:prstClr val="white"/>
              </a:solidFill>
              <a:effectLst/>
              <a:uLnTx/>
              <a:uFillTx/>
              <a:latin typeface="Sakkal Majalla"/>
              <a:ea typeface="+mn-ea"/>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prstClr val="white"/>
                </a:solidFill>
                <a:effectLst/>
                <a:uLnTx/>
                <a:uFillTx/>
                <a:latin typeface="Sakkal Majalla"/>
                <a:ea typeface="+mn-ea"/>
              </a:rPr>
              <a:t>يجب </a:t>
            </a:r>
            <a:r>
              <a:rPr kumimoji="0" lang="ar-MA" sz="2400" b="1" i="0" u="none" strike="noStrike" kern="1200" cap="none" spc="0" normalizeH="0" baseline="0" noProof="0" dirty="0">
                <a:ln>
                  <a:noFill/>
                </a:ln>
                <a:solidFill>
                  <a:prstClr val="white"/>
                </a:solidFill>
                <a:effectLst/>
                <a:uLnTx/>
                <a:uFillTx/>
                <a:latin typeface="Sakkal Majalla"/>
                <a:ea typeface="+mn-ea"/>
              </a:rPr>
              <a:t>على </a:t>
            </a:r>
            <a:r>
              <a:rPr kumimoji="0" lang="ar-MA" sz="2400" b="1" i="0" u="none" strike="noStrike" kern="1200" cap="none" spc="0" normalizeH="0" baseline="0" noProof="0" dirty="0" smtClean="0">
                <a:ln>
                  <a:noFill/>
                </a:ln>
                <a:solidFill>
                  <a:prstClr val="white"/>
                </a:solidFill>
                <a:effectLst/>
                <a:uLnTx/>
                <a:uFillTx/>
                <a:latin typeface="Sakkal Majalla"/>
                <a:ea typeface="+mn-ea"/>
              </a:rPr>
              <a:t>الإدارات </a:t>
            </a:r>
            <a:r>
              <a:rPr kumimoji="0" lang="ar-MA" sz="2400" b="1" i="0" u="none" strike="noStrike" kern="1200" cap="none" spc="0" normalizeH="0" baseline="0" noProof="0" dirty="0">
                <a:ln>
                  <a:noFill/>
                </a:ln>
                <a:solidFill>
                  <a:prstClr val="white"/>
                </a:solidFill>
                <a:effectLst/>
                <a:uLnTx/>
                <a:uFillTx/>
                <a:latin typeface="Sakkal Majalla"/>
                <a:ea typeface="+mn-ea"/>
              </a:rPr>
              <a:t>أن تقوم برقمنة </a:t>
            </a:r>
            <a:r>
              <a:rPr kumimoji="0" lang="ar-MA" sz="2400" b="1" i="0" u="none" strike="noStrike" kern="1200" cap="none" spc="0" normalizeH="0" baseline="0" noProof="0" dirty="0" smtClean="0">
                <a:ln>
                  <a:noFill/>
                </a:ln>
                <a:solidFill>
                  <a:prstClr val="white"/>
                </a:solidFill>
                <a:effectLst/>
                <a:uLnTx/>
                <a:uFillTx/>
                <a:latin typeface="Sakkal Majalla"/>
                <a:ea typeface="+mn-ea"/>
              </a:rPr>
              <a:t>المساطر والإجراءات المتعلقة </a:t>
            </a:r>
            <a:r>
              <a:rPr kumimoji="0" lang="ar-MA" sz="2400" b="1" i="0" u="none" strike="noStrike" kern="1200" cap="none" spc="0" normalizeH="0" baseline="0" noProof="0" dirty="0">
                <a:ln>
                  <a:noFill/>
                </a:ln>
                <a:solidFill>
                  <a:prstClr val="white"/>
                </a:solidFill>
                <a:effectLst/>
                <a:uLnTx/>
                <a:uFillTx/>
                <a:latin typeface="Sakkal Majalla"/>
                <a:ea typeface="+mn-ea"/>
              </a:rPr>
              <a:t>بمعالجة وتسليم القرارات </a:t>
            </a:r>
            <a:r>
              <a:rPr kumimoji="0" lang="ar-MA" sz="2400" b="1" i="0" u="none" strike="noStrike" kern="1200" cap="none" spc="0" normalizeH="0" baseline="0" noProof="0" dirty="0" smtClean="0">
                <a:ln>
                  <a:noFill/>
                </a:ln>
                <a:solidFill>
                  <a:prstClr val="white"/>
                </a:solidFill>
                <a:effectLst/>
                <a:uLnTx/>
                <a:uFillTx/>
                <a:latin typeface="Sakkal Majalla"/>
                <a:ea typeface="+mn-ea"/>
              </a:rPr>
              <a:t>الإدارية </a:t>
            </a:r>
            <a:r>
              <a:rPr kumimoji="0" lang="ar-MA" sz="2400" b="1" i="0" u="none" strike="noStrike" kern="1200" cap="none" spc="0" normalizeH="0" baseline="0" noProof="0" dirty="0">
                <a:ln>
                  <a:noFill/>
                </a:ln>
                <a:solidFill>
                  <a:prstClr val="white"/>
                </a:solidFill>
                <a:effectLst/>
                <a:uLnTx/>
                <a:uFillTx/>
                <a:latin typeface="Sakkal Majalla"/>
                <a:ea typeface="+mn-ea"/>
              </a:rPr>
              <a:t>التي تدخل في مجال اختصاصها وتلك </a:t>
            </a:r>
            <a:r>
              <a:rPr kumimoji="0" lang="ar-MA" sz="2400" b="1" i="0" u="none" strike="noStrike" kern="1200" cap="none" spc="0" normalizeH="0" baseline="0" noProof="0" dirty="0" smtClean="0">
                <a:ln>
                  <a:noFill/>
                </a:ln>
                <a:solidFill>
                  <a:prstClr val="white"/>
                </a:solidFill>
                <a:effectLst/>
                <a:uLnTx/>
                <a:uFillTx/>
                <a:latin typeface="Sakkal Majalla"/>
                <a:ea typeface="+mn-ea"/>
              </a:rPr>
              <a:t>المتعلقة </a:t>
            </a:r>
            <a:r>
              <a:rPr kumimoji="0" lang="ar-MA" sz="2400" b="1" i="0" u="none" strike="noStrike" kern="1200" cap="none" spc="0" normalizeH="0" baseline="0" noProof="0" dirty="0">
                <a:ln>
                  <a:noFill/>
                </a:ln>
                <a:solidFill>
                  <a:prstClr val="white"/>
                </a:solidFill>
                <a:effectLst/>
                <a:uLnTx/>
                <a:uFillTx/>
                <a:latin typeface="Sakkal Majalla"/>
                <a:ea typeface="+mn-ea"/>
              </a:rPr>
              <a:t>بأداء </a:t>
            </a:r>
            <a:r>
              <a:rPr kumimoji="0" lang="ar-MA" sz="2400" b="1" i="0" u="none" strike="noStrike" kern="1200" cap="none" spc="0" normalizeH="0" baseline="0" noProof="0" dirty="0" smtClean="0">
                <a:ln>
                  <a:noFill/>
                </a:ln>
                <a:solidFill>
                  <a:prstClr val="white"/>
                </a:solidFill>
                <a:effectLst/>
                <a:uLnTx/>
                <a:uFillTx/>
                <a:latin typeface="Sakkal Majalla"/>
                <a:ea typeface="+mn-ea"/>
              </a:rPr>
              <a:t>المصاريف الإدارية </a:t>
            </a:r>
            <a:r>
              <a:rPr kumimoji="0" lang="ar-MA" sz="2400" b="1" i="0" u="none" strike="noStrike" kern="1200" cap="none" spc="0" normalizeH="0" baseline="0" noProof="0" dirty="0">
                <a:ln>
                  <a:noFill/>
                </a:ln>
                <a:solidFill>
                  <a:prstClr val="white"/>
                </a:solidFill>
                <a:effectLst/>
                <a:uLnTx/>
                <a:uFillTx/>
                <a:latin typeface="Sakkal Majalla"/>
                <a:ea typeface="+mn-ea"/>
              </a:rPr>
              <a:t>ذات الصلة، وذلك في أجل أقصاه خمس </a:t>
            </a:r>
            <a:r>
              <a:rPr kumimoji="0" lang="ar-MA" sz="2400" b="1" i="0" u="none" strike="noStrike" kern="1200" cap="none" spc="0" normalizeH="0" baseline="0" noProof="0" dirty="0" smtClean="0">
                <a:ln>
                  <a:noFill/>
                </a:ln>
                <a:solidFill>
                  <a:prstClr val="white"/>
                </a:solidFill>
                <a:effectLst/>
                <a:uLnTx/>
                <a:uFillTx/>
                <a:latin typeface="Sakkal Majalla"/>
                <a:ea typeface="+mn-ea"/>
              </a:rPr>
              <a:t>( 5 ) سنوات </a:t>
            </a:r>
            <a:r>
              <a:rPr kumimoji="0" lang="ar-MA" sz="2400" b="1" i="0" u="none" strike="noStrike" kern="1200" cap="none" spc="0" normalizeH="0" baseline="0" noProof="0" dirty="0">
                <a:ln>
                  <a:noFill/>
                </a:ln>
                <a:solidFill>
                  <a:prstClr val="white"/>
                </a:solidFill>
                <a:effectLst/>
                <a:uLnTx/>
                <a:uFillTx/>
                <a:latin typeface="Sakkal Majalla"/>
                <a:ea typeface="+mn-ea"/>
              </a:rPr>
              <a:t>ابتداء من تاريخ دخول هذا القانون حيز التنفيذ.</a:t>
            </a:r>
            <a:endParaRPr kumimoji="0" lang="fr-FR" altLang="en-US" sz="2400" b="1" i="0" u="none" strike="noStrike" kern="1200" cap="none" spc="0" normalizeH="0" baseline="0" noProof="0" dirty="0">
              <a:ln>
                <a:noFill/>
              </a:ln>
              <a:solidFill>
                <a:prstClr val="white"/>
              </a:solidFill>
              <a:effectLst/>
              <a:uLnTx/>
              <a:uFillTx/>
              <a:latin typeface="Sakkal Majalla" panose="02000000000000000000" pitchFamily="2" charset="-78"/>
              <a:ea typeface="+mn-ea"/>
            </a:endParaRPr>
          </a:p>
        </p:txBody>
      </p:sp>
      <p:sp>
        <p:nvSpPr>
          <p:cNvPr id="9" name="Rectangle avec coins arrondis en diagonale 8"/>
          <p:cNvSpPr/>
          <p:nvPr/>
        </p:nvSpPr>
        <p:spPr>
          <a:xfrm>
            <a:off x="915138" y="1558508"/>
            <a:ext cx="6230835" cy="269003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prstClr val="white"/>
                </a:solidFill>
                <a:effectLst/>
                <a:uLnTx/>
                <a:uFillTx/>
              </a:rPr>
              <a:t>المادة 4 </a:t>
            </a:r>
            <a:r>
              <a:rPr lang="fr-FR" sz="2400" b="1" noProof="0" dirty="0" smtClean="0">
                <a:solidFill>
                  <a:prstClr val="white"/>
                </a:solidFill>
              </a:rPr>
              <a:t>)</a:t>
            </a:r>
            <a:r>
              <a:rPr kumimoji="0" lang="ar-EG" sz="2400" b="1" i="0" u="none" strike="noStrike" kern="1200" cap="none" spc="0" normalizeH="0" baseline="0" noProof="0" dirty="0" smtClean="0">
                <a:ln>
                  <a:noFill/>
                </a:ln>
                <a:solidFill>
                  <a:prstClr val="white"/>
                </a:solidFill>
                <a:effectLst/>
                <a:uLnTx/>
                <a:uFillTx/>
              </a:rPr>
              <a:t> </a:t>
            </a:r>
            <a:r>
              <a:rPr kumimoji="0" lang="ar-MA" sz="2400" b="1" i="0" u="none" strike="noStrike" kern="1200" cap="none" spc="0" normalizeH="0" baseline="0" noProof="0" dirty="0" smtClean="0">
                <a:ln>
                  <a:noFill/>
                </a:ln>
                <a:solidFill>
                  <a:prstClr val="white"/>
                </a:solidFill>
                <a:effectLst/>
                <a:uLnTx/>
                <a:uFillTx/>
              </a:rPr>
              <a:t>7</a:t>
            </a:r>
            <a:r>
              <a:rPr kumimoji="0" lang="ar-EG" sz="2400" b="1" i="0" u="none" strike="noStrike" kern="1200" cap="none" spc="0" normalizeH="0" baseline="0" noProof="0" dirty="0" smtClean="0">
                <a:ln>
                  <a:noFill/>
                </a:ln>
                <a:solidFill>
                  <a:prstClr val="white"/>
                </a:solidFill>
                <a:effectLst/>
                <a:uLnTx/>
                <a:uFillTx/>
              </a:rPr>
              <a:t> </a:t>
            </a:r>
            <a:r>
              <a:rPr kumimoji="0" lang="fr-MA" sz="2400" b="1" i="0" u="none" strike="noStrike" kern="1200" cap="none" spc="0" normalizeH="0" baseline="0" noProof="0" dirty="0" smtClean="0">
                <a:ln>
                  <a:noFill/>
                </a:ln>
                <a:solidFill>
                  <a:prstClr val="white"/>
                </a:solidFill>
                <a:effectLst/>
                <a:uLnTx/>
                <a:uFillTx/>
              </a:rPr>
              <a:t>(</a:t>
            </a:r>
            <a:endParaRPr kumimoji="0" lang="ar-MA" sz="2400" b="1" i="0" u="none" strike="noStrike" kern="1200" cap="none" spc="0" normalizeH="0" baseline="0" noProof="0" dirty="0" smtClean="0">
              <a:ln>
                <a:noFill/>
              </a:ln>
              <a:solidFill>
                <a:prstClr val="white"/>
              </a:solidFill>
              <a:effectLst/>
              <a:uLnTx/>
              <a:uFillTx/>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prstClr val="white"/>
                </a:solidFill>
                <a:effectLst/>
                <a:uLnTx/>
                <a:uFillTx/>
              </a:rPr>
              <a:t>الحرص </a:t>
            </a:r>
            <a:r>
              <a:rPr kumimoji="0" lang="ar-MA" sz="2400" b="1" i="0" u="none" strike="noStrike" kern="1200" cap="none" spc="0" normalizeH="0" baseline="0" noProof="0" dirty="0">
                <a:ln>
                  <a:noFill/>
                </a:ln>
                <a:solidFill>
                  <a:prstClr val="white"/>
                </a:solidFill>
                <a:effectLst/>
                <a:uLnTx/>
                <a:uFillTx/>
              </a:rPr>
              <a:t>على التحسين </a:t>
            </a:r>
            <a:r>
              <a:rPr kumimoji="0" lang="ar-MA" sz="2400" b="1" i="0" u="none" strike="noStrike" kern="1200" cap="none" spc="0" normalizeH="0" baseline="0" noProof="0" dirty="0" smtClean="0">
                <a:ln>
                  <a:noFill/>
                </a:ln>
                <a:solidFill>
                  <a:prstClr val="white"/>
                </a:solidFill>
                <a:effectLst/>
                <a:uLnTx/>
                <a:uFillTx/>
              </a:rPr>
              <a:t>المستمر </a:t>
            </a:r>
            <a:r>
              <a:rPr kumimoji="0" lang="ar-MA" sz="2400" b="1" i="0" u="none" strike="noStrike" kern="1200" cap="none" spc="0" normalizeH="0" baseline="0" noProof="0" dirty="0">
                <a:ln>
                  <a:noFill/>
                </a:ln>
                <a:solidFill>
                  <a:prstClr val="white"/>
                </a:solidFill>
                <a:effectLst/>
                <a:uLnTx/>
                <a:uFillTx/>
              </a:rPr>
              <a:t>لجودة </a:t>
            </a:r>
            <a:r>
              <a:rPr kumimoji="0" lang="fr-FR" sz="2400" b="1" i="0" u="none" strike="noStrike" kern="1200" cap="none" spc="0" normalizeH="0" baseline="0" noProof="0" dirty="0" smtClean="0">
                <a:ln>
                  <a:noFill/>
                </a:ln>
                <a:solidFill>
                  <a:prstClr val="white"/>
                </a:solidFill>
                <a:effectLst/>
                <a:uLnTx/>
                <a:uFillTx/>
              </a:rPr>
              <a:t> </a:t>
            </a:r>
            <a:r>
              <a:rPr kumimoji="0" lang="ar-MA" sz="2400" b="1" i="0" u="none" strike="noStrike" kern="1200" cap="none" spc="0" normalizeH="0" baseline="0" noProof="0" dirty="0" smtClean="0">
                <a:ln>
                  <a:noFill/>
                </a:ln>
                <a:solidFill>
                  <a:prstClr val="white"/>
                </a:solidFill>
                <a:effectLst/>
                <a:uLnTx/>
                <a:uFillTx/>
              </a:rPr>
              <a:t>الخدمات المقدمة </a:t>
            </a:r>
            <a:r>
              <a:rPr kumimoji="0" lang="ar-MA" sz="2400" b="1" i="0" u="none" strike="noStrike" kern="1200" cap="none" spc="0" normalizeH="0" baseline="0" noProof="0" dirty="0">
                <a:ln>
                  <a:noFill/>
                </a:ln>
                <a:solidFill>
                  <a:prstClr val="white"/>
                </a:solidFill>
                <a:effectLst/>
                <a:uLnTx/>
                <a:uFillTx/>
              </a:rPr>
              <a:t>للمرتفقين، </a:t>
            </a:r>
            <a:r>
              <a:rPr kumimoji="0" lang="ar-MA" sz="2400" b="1" i="0" u="none" strike="noStrike" kern="1200" cap="none" spc="0" normalizeH="0" baseline="0" noProof="0" dirty="0" smtClean="0">
                <a:ln>
                  <a:noFill/>
                </a:ln>
                <a:solidFill>
                  <a:prstClr val="white"/>
                </a:solidFill>
                <a:effectLst/>
                <a:uLnTx/>
                <a:uFillTx/>
              </a:rPr>
              <a:t>لاسيما </a:t>
            </a:r>
            <a:r>
              <a:rPr kumimoji="0" lang="ar-MA" sz="2400" b="1" i="0" u="none" strike="noStrike" kern="1200" cap="none" spc="0" normalizeH="0" baseline="0" noProof="0" dirty="0">
                <a:ln>
                  <a:noFill/>
                </a:ln>
                <a:solidFill>
                  <a:prstClr val="white"/>
                </a:solidFill>
                <a:effectLst/>
                <a:uLnTx/>
                <a:uFillTx/>
              </a:rPr>
              <a:t>من </a:t>
            </a:r>
            <a:r>
              <a:rPr kumimoji="0" lang="ar-MA" sz="2400" b="1" i="0" u="none" strike="noStrike" kern="1200" cap="none" spc="0" normalizeH="0" baseline="0" noProof="0" dirty="0" smtClean="0">
                <a:ln>
                  <a:noFill/>
                </a:ln>
                <a:solidFill>
                  <a:prstClr val="white"/>
                </a:solidFill>
                <a:effectLst/>
                <a:uLnTx/>
                <a:uFillTx/>
              </a:rPr>
              <a:t>خلال </a:t>
            </a:r>
            <a:r>
              <a:rPr kumimoji="0" lang="ar-MA" sz="2400" b="1" i="0" u="none" strike="noStrike" kern="1200" cap="none" spc="0" normalizeH="0" baseline="0" noProof="0" dirty="0">
                <a:ln>
                  <a:noFill/>
                </a:ln>
                <a:solidFill>
                  <a:prstClr val="white"/>
                </a:solidFill>
                <a:effectLst/>
                <a:uLnTx/>
                <a:uFillTx/>
              </a:rPr>
              <a:t>العمل على </a:t>
            </a:r>
            <a:r>
              <a:rPr kumimoji="0" lang="ar-MA" sz="2400" b="1" i="0" u="none" strike="noStrike" kern="1200" cap="none" spc="0" normalizeH="0" baseline="0" noProof="0" dirty="0" smtClean="0">
                <a:ln>
                  <a:noFill/>
                </a:ln>
                <a:solidFill>
                  <a:prstClr val="white"/>
                </a:solidFill>
                <a:effectLst/>
                <a:uLnTx/>
                <a:uFillTx/>
              </a:rPr>
              <a:t>تسريع</a:t>
            </a:r>
            <a:r>
              <a:rPr kumimoji="0" lang="fr-FR" sz="2400" b="1" i="0" u="none" strike="noStrike" kern="1200" cap="none" spc="0" normalizeH="0" noProof="0" dirty="0" smtClean="0">
                <a:ln>
                  <a:noFill/>
                </a:ln>
                <a:solidFill>
                  <a:prstClr val="white"/>
                </a:solidFill>
                <a:effectLst/>
                <a:uLnTx/>
                <a:uFillTx/>
              </a:rPr>
              <a:t> </a:t>
            </a:r>
            <a:r>
              <a:rPr kumimoji="0" lang="ar-MA" sz="2400" b="1" i="0" u="none" strike="noStrike" kern="1200" cap="none" spc="0" normalizeH="0" baseline="0" noProof="0" dirty="0" smtClean="0">
                <a:ln>
                  <a:noFill/>
                </a:ln>
                <a:solidFill>
                  <a:prstClr val="white"/>
                </a:solidFill>
                <a:effectLst/>
                <a:uLnTx/>
                <a:uFillTx/>
              </a:rPr>
              <a:t>وتيرة الأداء</a:t>
            </a:r>
            <a:r>
              <a:rPr kumimoji="0" lang="ar-MA" sz="2400" b="1" i="0" u="none" strike="noStrike" kern="1200" cap="none" spc="0" normalizeH="0" noProof="0" dirty="0" smtClean="0">
                <a:ln>
                  <a:noFill/>
                </a:ln>
                <a:solidFill>
                  <a:prstClr val="white"/>
                </a:solidFill>
                <a:effectLst/>
                <a:uLnTx/>
                <a:uFillTx/>
              </a:rPr>
              <a:t> </a:t>
            </a:r>
            <a:r>
              <a:rPr kumimoji="0" lang="ar-MA" sz="2400" b="1" i="0" u="none" strike="noStrike" kern="1200" cap="none" spc="0" normalizeH="0" baseline="0" noProof="0" dirty="0" smtClean="0">
                <a:ln>
                  <a:noFill/>
                </a:ln>
                <a:solidFill>
                  <a:prstClr val="white"/>
                </a:solidFill>
                <a:effectLst/>
                <a:uLnTx/>
                <a:uFillTx/>
              </a:rPr>
              <a:t>والرفع</a:t>
            </a:r>
            <a:r>
              <a:rPr kumimoji="0" lang="fr-FR" sz="2400" b="1" i="0" u="none" strike="noStrike" kern="1200" cap="none" spc="0" normalizeH="0" noProof="0" dirty="0" smtClean="0">
                <a:ln>
                  <a:noFill/>
                </a:ln>
                <a:solidFill>
                  <a:prstClr val="white"/>
                </a:solidFill>
                <a:effectLst/>
                <a:uLnTx/>
                <a:uFillTx/>
              </a:rPr>
              <a:t> </a:t>
            </a:r>
            <a:r>
              <a:rPr kumimoji="0" lang="ar-MA" sz="2400" b="1" i="0" u="none" strike="noStrike" kern="1200" cap="none" spc="0" normalizeH="0" baseline="0" noProof="0" dirty="0" smtClean="0">
                <a:ln>
                  <a:noFill/>
                </a:ln>
                <a:solidFill>
                  <a:prstClr val="white"/>
                </a:solidFill>
                <a:effectLst/>
                <a:uLnTx/>
                <a:uFillTx/>
              </a:rPr>
              <a:t>من </a:t>
            </a:r>
            <a:r>
              <a:rPr kumimoji="0" lang="ar-MA" sz="2400" b="1" i="0" u="none" strike="noStrike" kern="1200" cap="none" spc="0" normalizeH="0" baseline="0" noProof="0" dirty="0">
                <a:ln>
                  <a:noFill/>
                </a:ln>
                <a:solidFill>
                  <a:prstClr val="white"/>
                </a:solidFill>
                <a:effectLst/>
                <a:uLnTx/>
                <a:uFillTx/>
              </a:rPr>
              <a:t>فعالية </a:t>
            </a:r>
            <a:r>
              <a:rPr kumimoji="0" lang="ar-MA" sz="2400" b="1" i="0" u="none" strike="noStrike" kern="1200" cap="none" spc="0" normalizeH="0" baseline="0" noProof="0" dirty="0" smtClean="0">
                <a:ln>
                  <a:noFill/>
                </a:ln>
                <a:solidFill>
                  <a:prstClr val="white"/>
                </a:solidFill>
                <a:effectLst/>
                <a:uLnTx/>
                <a:uFillTx/>
              </a:rPr>
              <a:t>معالجة </a:t>
            </a:r>
            <a:r>
              <a:rPr kumimoji="0" lang="ar-MA" sz="2400" b="1" i="0" u="none" strike="noStrike" kern="1200" cap="none" spc="0" normalizeH="0" baseline="0" noProof="0" dirty="0">
                <a:ln>
                  <a:noFill/>
                </a:ln>
                <a:solidFill>
                  <a:prstClr val="white"/>
                </a:solidFill>
                <a:effectLst/>
                <a:uLnTx/>
                <a:uFillTx/>
              </a:rPr>
              <a:t>الطلبات ورقمنة </a:t>
            </a:r>
            <a:r>
              <a:rPr kumimoji="0" lang="ar-MA" sz="2400" b="1" i="0" u="none" strike="noStrike" kern="1200" cap="none" spc="0" normalizeH="0" baseline="0" noProof="0" dirty="0" smtClean="0">
                <a:ln>
                  <a:noFill/>
                </a:ln>
                <a:solidFill>
                  <a:prstClr val="white"/>
                </a:solidFill>
                <a:effectLst/>
                <a:uLnTx/>
                <a:uFillTx/>
              </a:rPr>
              <a:t>المساطر والإجراءات</a:t>
            </a:r>
            <a:r>
              <a:rPr kumimoji="0" lang="fr-FR" sz="2400" b="1" i="0" u="none" strike="noStrike" kern="1200" cap="none" spc="0" normalizeH="0" baseline="0" noProof="0" dirty="0" smtClean="0">
                <a:ln>
                  <a:noFill/>
                </a:ln>
                <a:solidFill>
                  <a:prstClr val="white"/>
                </a:solidFill>
                <a:effectLst/>
                <a:uLnTx/>
                <a:uFillTx/>
              </a:rPr>
              <a:t> </a:t>
            </a:r>
            <a:r>
              <a:rPr kumimoji="0" lang="ar-MA" sz="2400" b="1" i="0" u="none" strike="noStrike" kern="1200" cap="none" spc="0" normalizeH="0" baseline="0" noProof="0" dirty="0" smtClean="0">
                <a:ln>
                  <a:noFill/>
                </a:ln>
                <a:solidFill>
                  <a:prstClr val="white"/>
                </a:solidFill>
                <a:effectLst/>
                <a:uLnTx/>
                <a:uFillTx/>
              </a:rPr>
              <a:t>الإدارية </a:t>
            </a:r>
            <a:r>
              <a:rPr kumimoji="0" lang="ar-MA" sz="2400" b="1" i="0" u="none" strike="noStrike" kern="1200" cap="none" spc="0" normalizeH="0" baseline="0" noProof="0" dirty="0">
                <a:ln>
                  <a:noFill/>
                </a:ln>
                <a:solidFill>
                  <a:prstClr val="white"/>
                </a:solidFill>
                <a:effectLst/>
                <a:uLnTx/>
                <a:uFillTx/>
              </a:rPr>
              <a:t>واستخدام التقنيات </a:t>
            </a:r>
            <a:r>
              <a:rPr kumimoji="0" lang="ar-MA" sz="2400" b="1" i="0" u="none" strike="noStrike" kern="1200" cap="none" spc="0" normalizeH="0" baseline="0" noProof="0" dirty="0" smtClean="0">
                <a:ln>
                  <a:noFill/>
                </a:ln>
                <a:solidFill>
                  <a:prstClr val="white"/>
                </a:solidFill>
                <a:effectLst/>
                <a:uLnTx/>
                <a:uFillTx/>
              </a:rPr>
              <a:t>المبتكرة </a:t>
            </a:r>
            <a:r>
              <a:rPr kumimoji="0" lang="ar-MA" sz="2400" b="1" i="0" u="none" strike="noStrike" kern="1200" cap="none" spc="0" normalizeH="0" baseline="0" noProof="0" dirty="0">
                <a:ln>
                  <a:noFill/>
                </a:ln>
                <a:solidFill>
                  <a:prstClr val="white"/>
                </a:solidFill>
                <a:effectLst/>
                <a:uLnTx/>
                <a:uFillTx/>
              </a:rPr>
              <a:t>في </a:t>
            </a:r>
            <a:r>
              <a:rPr kumimoji="0" lang="ar-MA" sz="2400" b="1" i="0" u="none" strike="noStrike" kern="1200" cap="none" spc="0" normalizeH="0" baseline="0" noProof="0" dirty="0" smtClean="0">
                <a:ln>
                  <a:noFill/>
                </a:ln>
                <a:solidFill>
                  <a:prstClr val="white"/>
                </a:solidFill>
                <a:effectLst/>
                <a:uLnTx/>
                <a:uFillTx/>
              </a:rPr>
              <a:t>مجال </a:t>
            </a:r>
            <a:r>
              <a:rPr kumimoji="0" lang="ar-MA" sz="2400" b="1" i="0" u="none" strike="noStrike" kern="1200" cap="none" spc="0" normalizeH="0" baseline="0" noProof="0" dirty="0">
                <a:ln>
                  <a:noFill/>
                </a:ln>
                <a:solidFill>
                  <a:prstClr val="white"/>
                </a:solidFill>
                <a:effectLst/>
                <a:uLnTx/>
                <a:uFillTx/>
              </a:rPr>
              <a:t>نظم </a:t>
            </a:r>
            <a:r>
              <a:rPr kumimoji="0" lang="ar-MA" sz="2400" b="1" i="0" u="none" strike="noStrike" kern="1200" cap="none" spc="0" normalizeH="0" baseline="0" noProof="0" dirty="0" smtClean="0">
                <a:ln>
                  <a:noFill/>
                </a:ln>
                <a:solidFill>
                  <a:prstClr val="white"/>
                </a:solidFill>
                <a:effectLst/>
                <a:uLnTx/>
                <a:uFillTx/>
              </a:rPr>
              <a:t>المعلومات والتواصل.</a:t>
            </a:r>
            <a:endParaRPr kumimoji="0" lang="fr-FR" sz="2400" b="1" i="0" u="none" strike="noStrike" kern="1200" cap="none" spc="0" normalizeH="0" baseline="0" noProof="0" dirty="0">
              <a:ln>
                <a:noFill/>
              </a:ln>
              <a:solidFill>
                <a:prstClr val="white"/>
              </a:solidFill>
              <a:effectLst/>
              <a:uLnTx/>
              <a:uFillTx/>
            </a:endParaRPr>
          </a:p>
        </p:txBody>
      </p:sp>
      <p:pic>
        <p:nvPicPr>
          <p:cNvPr id="5" name="صورة 4"/>
          <p:cNvPicPr>
            <a:picLocks noChangeAspect="1"/>
          </p:cNvPicPr>
          <p:nvPr/>
        </p:nvPicPr>
        <p:blipFill rotWithShape="1">
          <a:blip r:embed="rId3">
            <a:extLst>
              <a:ext uri="{28A0092B-C50C-407E-A947-70E740481C1C}">
                <a14:useLocalDpi xmlns:a14="http://schemas.microsoft.com/office/drawing/2010/main" val="0"/>
              </a:ext>
            </a:extLst>
          </a:blip>
          <a:srcRect t="-1" b="64114"/>
          <a:stretch/>
        </p:blipFill>
        <p:spPr>
          <a:xfrm>
            <a:off x="8654902" y="1451623"/>
            <a:ext cx="3453809" cy="2407996"/>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838201" y="611652"/>
            <a:ext cx="11353799" cy="684961"/>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MA" altLang="en-US" sz="3600" b="1" dirty="0" smtClean="0">
                <a:solidFill>
                  <a:srgbClr val="FFC000"/>
                </a:solidFill>
                <a:effectLst>
                  <a:outerShdw blurRad="38100" dist="38100" dir="2700000" algn="tl">
                    <a:srgbClr val="000000">
                      <a:alpha val="43137"/>
                    </a:srgbClr>
                  </a:outerShdw>
                </a:effectLst>
                <a:latin typeface="Sakkal Majalla" panose="02000000000000000000" pitchFamily="2" charset="-78"/>
                <a:cs typeface="Times New Roman" panose="02020603050405020304" pitchFamily="18" charset="0"/>
              </a:rPr>
              <a:t>مقتضيات</a:t>
            </a:r>
            <a:r>
              <a:rPr lang="fr-FR" altLang="en-US" sz="3600" b="1" dirty="0" smtClean="0">
                <a:solidFill>
                  <a:srgbClr val="FFC000"/>
                </a:solidFill>
                <a:effectLst>
                  <a:outerShdw blurRad="38100" dist="38100" dir="2700000" algn="tl">
                    <a:srgbClr val="000000">
                      <a:alpha val="43137"/>
                    </a:srgbClr>
                  </a:outerShdw>
                </a:effectLst>
                <a:latin typeface="Sakkal Majalla" panose="02000000000000000000" pitchFamily="2" charset="-78"/>
                <a:cs typeface="Times New Roman" panose="02020603050405020304" pitchFamily="18" charset="0"/>
              </a:rPr>
              <a:t> </a:t>
            </a:r>
            <a:r>
              <a:rPr lang="ar-MA" altLang="en-US" sz="3600" b="1" dirty="0" smtClean="0">
                <a:solidFill>
                  <a:srgbClr val="FFC000"/>
                </a:solidFill>
                <a:effectLst>
                  <a:outerShdw blurRad="38100" dist="38100" dir="2700000" algn="tl">
                    <a:srgbClr val="000000">
                      <a:alpha val="43137"/>
                    </a:srgbClr>
                  </a:outerShdw>
                </a:effectLst>
                <a:latin typeface="Sakkal Majalla" panose="02000000000000000000" pitchFamily="2" charset="-78"/>
                <a:cs typeface="Times New Roman" panose="02020603050405020304" pitchFamily="18" charset="0"/>
              </a:rPr>
              <a:t>إصلاح </a:t>
            </a:r>
            <a:r>
              <a:rPr lang="ar-MA" altLang="en-US" sz="3600" b="1" dirty="0">
                <a:solidFill>
                  <a:srgbClr val="FFC000"/>
                </a:solidFill>
                <a:effectLst>
                  <a:outerShdw blurRad="38100" dist="38100" dir="2700000" algn="tl">
                    <a:srgbClr val="000000">
                      <a:alpha val="43137"/>
                    </a:srgbClr>
                  </a:outerShdw>
                </a:effectLst>
                <a:latin typeface="Sakkal Majalla" panose="02000000000000000000" pitchFamily="2" charset="-78"/>
                <a:cs typeface="Times New Roman" panose="02020603050405020304" pitchFamily="18" charset="0"/>
              </a:rPr>
              <a:t>الإدارة</a:t>
            </a:r>
            <a:endParaRPr lang="fr-FR" altLang="en-US" sz="3600" dirty="0">
              <a:solidFill>
                <a:srgbClr val="FFC000"/>
              </a:solidFill>
              <a:effectLst>
                <a:outerShdw blurRad="38100" dist="38100" dir="2700000" algn="tl">
                  <a:srgbClr val="000000">
                    <a:alpha val="43137"/>
                  </a:srgbClr>
                </a:outerShdw>
              </a:effectLst>
              <a:latin typeface="Sakkal Majalla" panose="02000000000000000000" pitchFamily="2" charset="-78"/>
              <a:cs typeface="Times New Roman" panose="02020603050405020304" pitchFamily="18" charset="0"/>
            </a:endParaRPr>
          </a:p>
        </p:txBody>
      </p:sp>
    </p:spTree>
    <p:extLst>
      <p:ext uri="{BB962C8B-B14F-4D97-AF65-F5344CB8AC3E}">
        <p14:creationId xmlns:p14="http://schemas.microsoft.com/office/powerpoint/2010/main" val="1471487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4370" y="0"/>
            <a:ext cx="11353799" cy="567645"/>
          </a:xfrm>
          <a:blipFill>
            <a:blip r:embed="rId2"/>
            <a:stretch>
              <a:fillRect/>
            </a:stretch>
          </a:blipFill>
        </p:spPr>
        <p:txBody>
          <a:bodyPr vert="horz" lIns="91440" tIns="45720" rIns="91440" bIns="45720" rtlCol="0" anchor="t">
            <a:normAutofit/>
          </a:bodyPr>
          <a:lstStyle/>
          <a:p>
            <a:pPr algn="ctr"/>
            <a:r>
              <a:rPr lang="ar-MA" sz="3200" b="1" dirty="0">
                <a:latin typeface="Times New Roman" panose="02020603050405020304" pitchFamily="18" charset="0"/>
                <a:cs typeface="Times New Roman" panose="02020603050405020304" pitchFamily="18" charset="0"/>
              </a:rPr>
              <a:t>المخطط التوجيهي للتحول الرقمي للعدالة</a:t>
            </a:r>
            <a:endParaRPr lang="ar-SA"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akkal Majalla"/>
              <a:ea typeface="+mn-ea"/>
              <a:cs typeface="Sakkal Majalla"/>
            </a:endParaRPr>
          </a:p>
        </p:txBody>
      </p:sp>
      <p:sp>
        <p:nvSpPr>
          <p:cNvPr id="7" name="Rectangle avec coins arrondis en diagonale 6"/>
          <p:cNvSpPr/>
          <p:nvPr/>
        </p:nvSpPr>
        <p:spPr>
          <a:xfrm>
            <a:off x="8814391" y="4120887"/>
            <a:ext cx="2995985" cy="2152322"/>
          </a:xfrm>
          <a:prstGeom prst="round2DiagRect">
            <a:avLst>
              <a:gd name="adj1" fmla="val 41271"/>
              <a:gd name="adj2"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800" b="1" i="0" strike="noStrike" kern="1200" cap="none" spc="0" normalizeH="0" baseline="0" noProof="0" dirty="0" smtClean="0">
                <a:ln>
                  <a:noFill/>
                </a:ln>
                <a:solidFill>
                  <a:schemeClr val="tx2"/>
                </a:solidFill>
                <a:effectLst/>
                <a:uLnTx/>
                <a:uFillTx/>
                <a:latin typeface="Sakkal Majalla"/>
                <a:ea typeface="+mn-ea"/>
              </a:rPr>
              <a:t>مشروع قانون 54.19 بمثابة ميثاق المرافق العمومية</a:t>
            </a:r>
            <a:endParaRPr kumimoji="0" lang="fr-FR" altLang="en-US" sz="2800" b="1" i="0" strike="noStrike" kern="1200" cap="none" spc="0" normalizeH="0" baseline="0" noProof="0" dirty="0">
              <a:ln>
                <a:noFill/>
              </a:ln>
              <a:solidFill>
                <a:schemeClr val="tx2"/>
              </a:solidFill>
              <a:effectLst/>
              <a:uLnTx/>
              <a:uFillTx/>
              <a:latin typeface="Sakkal Majalla" panose="02000000000000000000" pitchFamily="2" charset="-78"/>
              <a:ea typeface="+mn-ea"/>
            </a:endParaRPr>
          </a:p>
        </p:txBody>
      </p:sp>
      <p:sp>
        <p:nvSpPr>
          <p:cNvPr id="9" name="Rectangle avec coins arrondis en diagonale 8"/>
          <p:cNvSpPr/>
          <p:nvPr/>
        </p:nvSpPr>
        <p:spPr>
          <a:xfrm>
            <a:off x="962527" y="1552354"/>
            <a:ext cx="6958729" cy="252397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المادة 27</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يجب على</a:t>
            </a:r>
            <a:r>
              <a:rPr kumimoji="0" lang="ar-MA" sz="2800" b="1" i="0" u="none" strike="noStrike" kern="1200" cap="none" spc="0" normalizeH="0" noProof="0" dirty="0" smtClean="0">
                <a:ln>
                  <a:noFill/>
                </a:ln>
                <a:solidFill>
                  <a:prstClr val="white"/>
                </a:solidFill>
                <a:effectLst/>
                <a:uLnTx/>
                <a:uFillTx/>
                <a:cs typeface="Times New Roman" panose="02020603050405020304" pitchFamily="18" charset="0"/>
              </a:rPr>
              <a:t> </a:t>
            </a: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المرافق</a:t>
            </a:r>
            <a:r>
              <a:rPr kumimoji="0" lang="ar-MA" sz="2800" b="1" i="0" u="none" strike="noStrike" kern="1200" cap="none" spc="0" normalizeH="0" noProof="0" dirty="0" smtClean="0">
                <a:ln>
                  <a:noFill/>
                </a:ln>
                <a:solidFill>
                  <a:prstClr val="white"/>
                </a:solidFill>
                <a:effectLst/>
                <a:uLnTx/>
                <a:uFillTx/>
                <a:cs typeface="Times New Roman" panose="02020603050405020304" pitchFamily="18" charset="0"/>
              </a:rPr>
              <a:t> </a:t>
            </a: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العمومية</a:t>
            </a:r>
            <a:r>
              <a:rPr kumimoji="0" lang="ar-MA" sz="2800" b="1" i="0" u="none" strike="noStrike" kern="1200" cap="none" spc="0" normalizeH="0" noProof="0" dirty="0" smtClean="0">
                <a:ln>
                  <a:noFill/>
                </a:ln>
                <a:solidFill>
                  <a:prstClr val="white"/>
                </a:solidFill>
                <a:effectLst/>
                <a:uLnTx/>
                <a:uFillTx/>
                <a:cs typeface="Times New Roman" panose="02020603050405020304" pitchFamily="18" charset="0"/>
              </a:rPr>
              <a:t> </a:t>
            </a: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العمل</a:t>
            </a:r>
            <a:r>
              <a:rPr kumimoji="0" lang="ar-MA" sz="2800" b="1" i="0" u="none" strike="noStrike" kern="1200" cap="none" spc="0" normalizeH="0" noProof="0" dirty="0" smtClean="0">
                <a:ln>
                  <a:noFill/>
                </a:ln>
                <a:solidFill>
                  <a:prstClr val="white"/>
                </a:solidFill>
                <a:effectLst/>
                <a:uLnTx/>
                <a:uFillTx/>
                <a:cs typeface="Times New Roman" panose="02020603050405020304" pitchFamily="18" charset="0"/>
              </a:rPr>
              <a:t> </a:t>
            </a: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على تبسيط مساطرها</a:t>
            </a:r>
            <a:r>
              <a:rPr kumimoji="0" lang="ar-MA" sz="2800" b="1" i="0" u="none" strike="noStrike" kern="1200" cap="none" spc="0" normalizeH="0" noProof="0" dirty="0" smtClean="0">
                <a:ln>
                  <a:noFill/>
                </a:ln>
                <a:solidFill>
                  <a:prstClr val="white"/>
                </a:solidFill>
                <a:effectLst/>
                <a:uLnTx/>
                <a:uFillTx/>
                <a:cs typeface="Times New Roman" panose="02020603050405020304" pitchFamily="18" charset="0"/>
              </a:rPr>
              <a:t> </a:t>
            </a: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وإجراءاتها</a:t>
            </a:r>
            <a:r>
              <a:rPr kumimoji="0" lang="ar-MA" sz="2800" b="1" i="0" u="none" strike="noStrike" kern="1200" cap="none" spc="0" normalizeH="0" noProof="0" dirty="0" smtClean="0">
                <a:ln>
                  <a:noFill/>
                </a:ln>
                <a:solidFill>
                  <a:prstClr val="white"/>
                </a:solidFill>
                <a:effectLst/>
                <a:uLnTx/>
                <a:uFillTx/>
                <a:cs typeface="Times New Roman" panose="02020603050405020304" pitchFamily="18" charset="0"/>
              </a:rPr>
              <a:t> </a:t>
            </a: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الإدارية </a:t>
            </a:r>
            <a:r>
              <a:rPr kumimoji="0" lang="ar-MA" sz="2800" b="1" i="0" u="none" strike="noStrike" kern="1200" cap="none" spc="0" normalizeH="0" baseline="0" noProof="0" dirty="0" err="1" smtClean="0">
                <a:ln>
                  <a:noFill/>
                </a:ln>
                <a:solidFill>
                  <a:prstClr val="white"/>
                </a:solidFill>
                <a:effectLst/>
                <a:uLnTx/>
                <a:uFillTx/>
                <a:cs typeface="Times New Roman" panose="02020603050405020304" pitchFamily="18" charset="0"/>
              </a:rPr>
              <a:t>ورقمنتها</a:t>
            </a: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a:t>
            </a:r>
            <a:r>
              <a:rPr kumimoji="0" lang="ar-MA" sz="2800" b="1" i="0" u="none" strike="noStrike" kern="1200" cap="none" spc="0" normalizeH="0" noProof="0" dirty="0" smtClean="0">
                <a:ln>
                  <a:noFill/>
                </a:ln>
                <a:solidFill>
                  <a:prstClr val="white"/>
                </a:solidFill>
                <a:effectLst/>
                <a:uLnTx/>
                <a:uFillTx/>
                <a:cs typeface="Times New Roman" panose="02020603050405020304" pitchFamily="18" charset="0"/>
              </a:rPr>
              <a:t> </a:t>
            </a:r>
            <a:r>
              <a:rPr kumimoji="0" lang="ar-MA" sz="2800" b="1" i="0" u="none" strike="noStrike" kern="1200" cap="none" spc="0" normalizeH="0" baseline="0" noProof="0" dirty="0" smtClean="0">
                <a:ln>
                  <a:noFill/>
                </a:ln>
                <a:solidFill>
                  <a:prstClr val="white"/>
                </a:solidFill>
                <a:effectLst/>
                <a:uLnTx/>
                <a:uFillTx/>
                <a:cs typeface="Times New Roman" panose="02020603050405020304" pitchFamily="18" charset="0"/>
              </a:rPr>
              <a:t>وفق </a:t>
            </a:r>
            <a:r>
              <a:rPr lang="ar-MA" sz="2800" b="1" dirty="0" smtClean="0">
                <a:solidFill>
                  <a:prstClr val="white"/>
                </a:solidFill>
                <a:cs typeface="Times New Roman" panose="02020603050405020304" pitchFamily="18" charset="0"/>
              </a:rPr>
              <a:t>النصوص</a:t>
            </a:r>
            <a:r>
              <a:rPr lang="fr-FR" sz="2800" b="1" dirty="0" smtClean="0">
                <a:solidFill>
                  <a:prstClr val="white"/>
                </a:solidFill>
                <a:cs typeface="Times New Roman" panose="02020603050405020304" pitchFamily="18" charset="0"/>
              </a:rPr>
              <a:t> </a:t>
            </a:r>
            <a:r>
              <a:rPr lang="ar-MA" sz="2800" b="1" dirty="0" smtClean="0">
                <a:solidFill>
                  <a:prstClr val="white"/>
                </a:solidFill>
                <a:cs typeface="Times New Roman" panose="02020603050405020304" pitchFamily="18" charset="0"/>
              </a:rPr>
              <a:t>التشريعية </a:t>
            </a:r>
            <a:r>
              <a:rPr lang="ar-MA" sz="2800" b="1" dirty="0">
                <a:solidFill>
                  <a:prstClr val="white"/>
                </a:solidFill>
                <a:cs typeface="Times New Roman" panose="02020603050405020304" pitchFamily="18" charset="0"/>
              </a:rPr>
              <a:t>والتنظيمية </a:t>
            </a:r>
            <a:r>
              <a:rPr lang="ar-MA" sz="2800" b="1" dirty="0" smtClean="0">
                <a:solidFill>
                  <a:prstClr val="white"/>
                </a:solidFill>
                <a:cs typeface="Times New Roman" panose="02020603050405020304" pitchFamily="18" charset="0"/>
              </a:rPr>
              <a:t>الجاري</a:t>
            </a:r>
            <a:r>
              <a:rPr lang="fr-FR" sz="2800" b="1" dirty="0" smtClean="0">
                <a:solidFill>
                  <a:prstClr val="white"/>
                </a:solidFill>
                <a:cs typeface="Times New Roman" panose="02020603050405020304" pitchFamily="18" charset="0"/>
              </a:rPr>
              <a:t> </a:t>
            </a:r>
            <a:r>
              <a:rPr lang="ar-MA" sz="2800" b="1" dirty="0" smtClean="0">
                <a:solidFill>
                  <a:prstClr val="white"/>
                </a:solidFill>
                <a:cs typeface="Times New Roman" panose="02020603050405020304" pitchFamily="18" charset="0"/>
              </a:rPr>
              <a:t>بها </a:t>
            </a:r>
            <a:r>
              <a:rPr lang="ar-MA" sz="2800" b="1" dirty="0">
                <a:solidFill>
                  <a:prstClr val="white"/>
                </a:solidFill>
                <a:cs typeface="Times New Roman" panose="02020603050405020304" pitchFamily="18" charset="0"/>
              </a:rPr>
              <a:t>العمل، </a:t>
            </a:r>
            <a:r>
              <a:rPr lang="ar-MA" sz="2800" b="1" dirty="0" smtClean="0">
                <a:solidFill>
                  <a:prstClr val="white"/>
                </a:solidFill>
                <a:cs typeface="Times New Roman" panose="02020603050405020304" pitchFamily="18" charset="0"/>
              </a:rPr>
              <a:t>لا</a:t>
            </a:r>
            <a:r>
              <a:rPr lang="fr-FR" sz="2800" b="1" dirty="0" smtClean="0">
                <a:solidFill>
                  <a:prstClr val="white"/>
                </a:solidFill>
                <a:cs typeface="Times New Roman" panose="02020603050405020304" pitchFamily="18" charset="0"/>
              </a:rPr>
              <a:t> </a:t>
            </a:r>
            <a:r>
              <a:rPr lang="ar-MA" sz="2800" b="1" dirty="0" smtClean="0">
                <a:solidFill>
                  <a:prstClr val="white"/>
                </a:solidFill>
                <a:cs typeface="Times New Roman" panose="02020603050405020304" pitchFamily="18" charset="0"/>
              </a:rPr>
              <a:t>سيما</a:t>
            </a:r>
            <a:r>
              <a:rPr lang="fr-FR" sz="2800" b="1" dirty="0" smtClean="0">
                <a:solidFill>
                  <a:prstClr val="white"/>
                </a:solidFill>
                <a:cs typeface="Times New Roman" panose="02020603050405020304" pitchFamily="18" charset="0"/>
              </a:rPr>
              <a:t> </a:t>
            </a:r>
            <a:r>
              <a:rPr lang="ar-MA" sz="2800" b="1" dirty="0" smtClean="0">
                <a:solidFill>
                  <a:prstClr val="white"/>
                </a:solidFill>
                <a:cs typeface="Times New Roman" panose="02020603050405020304" pitchFamily="18" charset="0"/>
              </a:rPr>
              <a:t>فيما</a:t>
            </a:r>
            <a:r>
              <a:rPr lang="fr-FR" sz="2800" b="1" dirty="0" smtClean="0">
                <a:solidFill>
                  <a:prstClr val="white"/>
                </a:solidFill>
                <a:cs typeface="Times New Roman" panose="02020603050405020304" pitchFamily="18" charset="0"/>
              </a:rPr>
              <a:t> </a:t>
            </a:r>
            <a:r>
              <a:rPr lang="ar-MA" sz="2800" b="1" dirty="0" smtClean="0">
                <a:solidFill>
                  <a:prstClr val="white"/>
                </a:solidFill>
                <a:cs typeface="Times New Roman" panose="02020603050405020304" pitchFamily="18" charset="0"/>
              </a:rPr>
              <a:t>يتعلق</a:t>
            </a:r>
            <a:r>
              <a:rPr lang="fr-FR" sz="2800" b="1" dirty="0" smtClean="0">
                <a:solidFill>
                  <a:prstClr val="white"/>
                </a:solidFill>
                <a:cs typeface="Times New Roman" panose="02020603050405020304" pitchFamily="18" charset="0"/>
              </a:rPr>
              <a:t> </a:t>
            </a:r>
            <a:r>
              <a:rPr lang="ar-MA" sz="2800" b="1" dirty="0" smtClean="0">
                <a:solidFill>
                  <a:prstClr val="white"/>
                </a:solidFill>
                <a:cs typeface="Times New Roman" panose="02020603050405020304" pitchFamily="18" charset="0"/>
              </a:rPr>
              <a:t>بتلقي </a:t>
            </a:r>
            <a:r>
              <a:rPr lang="ar-MA" sz="2800" b="1" dirty="0">
                <a:solidFill>
                  <a:prstClr val="white"/>
                </a:solidFill>
                <a:cs typeface="Times New Roman" panose="02020603050405020304" pitchFamily="18" charset="0"/>
              </a:rPr>
              <a:t>طلبات </a:t>
            </a:r>
            <a:r>
              <a:rPr lang="ar-MA" sz="2800" b="1" dirty="0" smtClean="0">
                <a:solidFill>
                  <a:prstClr val="white"/>
                </a:solidFill>
                <a:cs typeface="Times New Roman" panose="02020603050405020304" pitchFamily="18" charset="0"/>
              </a:rPr>
              <a:t>المرتفقين ومعالجتها </a:t>
            </a:r>
            <a:r>
              <a:rPr lang="ar-MA" sz="2800" b="1" dirty="0">
                <a:solidFill>
                  <a:prstClr val="white"/>
                </a:solidFill>
                <a:cs typeface="Times New Roman" panose="02020603050405020304" pitchFamily="18" charset="0"/>
              </a:rPr>
              <a:t>وتقديم الخدمات موضوع هذه الطلبات.</a:t>
            </a:r>
          </a:p>
        </p:txBody>
      </p:sp>
      <p:sp>
        <p:nvSpPr>
          <p:cNvPr id="11" name="Rectangle avec coins arrondis en diagonale 10"/>
          <p:cNvSpPr/>
          <p:nvPr/>
        </p:nvSpPr>
        <p:spPr>
          <a:xfrm>
            <a:off x="962527" y="4120887"/>
            <a:ext cx="6958729" cy="260402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noProof="0" dirty="0" smtClean="0">
                <a:ln>
                  <a:noFill/>
                </a:ln>
                <a:solidFill>
                  <a:prstClr val="white"/>
                </a:solidFill>
                <a:effectLst/>
                <a:uLnTx/>
                <a:uFillTx/>
                <a:ea typeface="+mn-ea"/>
                <a:cs typeface="Times New Roman" panose="02020603050405020304" pitchFamily="18" charset="0"/>
              </a:rPr>
              <a:t>المادة </a:t>
            </a:r>
            <a:r>
              <a:rPr kumimoji="0" lang="ar-SA" sz="2800" b="1" i="0" u="none" strike="noStrike" kern="1200" cap="none" spc="0" normalizeH="0" noProof="0" dirty="0" smtClean="0">
                <a:ln>
                  <a:noFill/>
                </a:ln>
                <a:solidFill>
                  <a:prstClr val="white"/>
                </a:solidFill>
                <a:effectLst/>
                <a:uLnTx/>
                <a:uFillTx/>
                <a:ea typeface="+mn-ea"/>
                <a:cs typeface="Times New Roman" panose="02020603050405020304" pitchFamily="18" charset="0"/>
              </a:rPr>
              <a:t>28</a:t>
            </a:r>
            <a:endParaRPr kumimoji="0" lang="ar-MA" sz="2800" b="1" i="0" u="none" strike="noStrike" kern="1200" cap="none" spc="0" normalizeH="0" noProof="0" dirty="0" smtClean="0">
              <a:ln>
                <a:noFill/>
              </a:ln>
              <a:solidFill>
                <a:prstClr val="white"/>
              </a:solidFill>
              <a:effectLst/>
              <a:uLnTx/>
              <a:uFillTx/>
              <a:ea typeface="+mn-ea"/>
              <a:cs typeface="Times New Roman" panose="02020603050405020304" pitchFamily="18"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noProof="0" dirty="0" smtClean="0">
                <a:ln>
                  <a:noFill/>
                </a:ln>
                <a:solidFill>
                  <a:prstClr val="white"/>
                </a:solidFill>
                <a:effectLst/>
                <a:uLnTx/>
                <a:uFillTx/>
                <a:ea typeface="+mn-ea"/>
                <a:cs typeface="Times New Roman" panose="02020603050405020304" pitchFamily="18" charset="0"/>
              </a:rPr>
              <a:t>تعمل </a:t>
            </a:r>
            <a:r>
              <a:rPr kumimoji="0" lang="ar-MA" sz="2800" b="1" i="0" u="none" strike="noStrike" kern="1200" cap="none" spc="0" normalizeH="0" noProof="0" dirty="0">
                <a:ln>
                  <a:noFill/>
                </a:ln>
                <a:solidFill>
                  <a:prstClr val="white"/>
                </a:solidFill>
                <a:effectLst/>
                <a:uLnTx/>
                <a:uFillTx/>
                <a:ea typeface="+mn-ea"/>
                <a:cs typeface="Times New Roman" panose="02020603050405020304" pitchFamily="18" charset="0"/>
              </a:rPr>
              <a:t>المرافق العمومية على تطوير الخدمات التي تقدمها </a:t>
            </a:r>
            <a:r>
              <a:rPr kumimoji="0" lang="ar-MA" sz="2800" b="1" i="0" u="none" strike="noStrike" kern="1200" cap="none" spc="0" normalizeH="0" noProof="0" dirty="0" smtClean="0">
                <a:ln>
                  <a:noFill/>
                </a:ln>
                <a:solidFill>
                  <a:prstClr val="white"/>
                </a:solidFill>
                <a:effectLst/>
                <a:uLnTx/>
                <a:uFillTx/>
                <a:ea typeface="+mn-ea"/>
                <a:cs typeface="Times New Roman" panose="02020603050405020304" pitchFamily="18" charset="0"/>
              </a:rPr>
              <a:t>لمرتفقيها</a:t>
            </a:r>
            <a:r>
              <a:rPr kumimoji="0" lang="fr-FR" sz="2800" b="1" i="0" u="none" strike="noStrike" kern="1200" cap="none" spc="0" normalizeH="0" noProof="0" dirty="0" smtClean="0">
                <a:ln>
                  <a:noFill/>
                </a:ln>
                <a:solidFill>
                  <a:prstClr val="white"/>
                </a:solidFill>
                <a:effectLst/>
                <a:uLnTx/>
                <a:uFillTx/>
                <a:ea typeface="+mn-ea"/>
                <a:cs typeface="Times New Roman" panose="02020603050405020304" pitchFamily="18" charset="0"/>
              </a:rPr>
              <a:t> </a:t>
            </a:r>
            <a:r>
              <a:rPr kumimoji="0" lang="ar-MA" sz="2800" b="1" i="0" u="none" strike="noStrike" kern="1200" cap="none" spc="0" normalizeH="0" noProof="0" dirty="0" smtClean="0">
                <a:ln>
                  <a:noFill/>
                </a:ln>
                <a:solidFill>
                  <a:prstClr val="white"/>
                </a:solidFill>
                <a:effectLst/>
                <a:uLnTx/>
                <a:uFillTx/>
                <a:ea typeface="+mn-ea"/>
                <a:cs typeface="Times New Roman" panose="02020603050405020304" pitchFamily="18" charset="0"/>
              </a:rPr>
              <a:t>من </a:t>
            </a:r>
            <a:r>
              <a:rPr kumimoji="0" lang="ar-MA" sz="2800" b="1" i="0" u="none" strike="noStrike" kern="1200" cap="none" spc="0" normalizeH="0" noProof="0" dirty="0">
                <a:ln>
                  <a:noFill/>
                </a:ln>
                <a:solidFill>
                  <a:prstClr val="white"/>
                </a:solidFill>
                <a:effectLst/>
                <a:uLnTx/>
                <a:uFillTx/>
                <a:ea typeface="+mn-ea"/>
                <a:cs typeface="Times New Roman" panose="02020603050405020304" pitchFamily="18" charset="0"/>
              </a:rPr>
              <a:t>خلال:</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noProof="0" dirty="0">
                <a:ln>
                  <a:noFill/>
                </a:ln>
                <a:solidFill>
                  <a:prstClr val="white"/>
                </a:solidFill>
                <a:effectLst/>
                <a:uLnTx/>
                <a:uFillTx/>
                <a:ea typeface="+mn-ea"/>
                <a:cs typeface="Times New Roman" panose="02020603050405020304" pitchFamily="18" charset="0"/>
              </a:rPr>
              <a:t>...</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noProof="0" dirty="0">
                <a:ln>
                  <a:noFill/>
                </a:ln>
                <a:solidFill>
                  <a:prstClr val="white"/>
                </a:solidFill>
                <a:effectLst/>
                <a:uLnTx/>
                <a:uFillTx/>
                <a:ea typeface="+mn-ea"/>
                <a:cs typeface="Times New Roman" panose="02020603050405020304" pitchFamily="18" charset="0"/>
              </a:rPr>
              <a:t>- توفير الخدمات وتوسيع وتنويع أساليب تقديمها، لاسيما باستعمال تكنولوجيا المعلومات والاتصال.</a:t>
            </a:r>
          </a:p>
        </p:txBody>
      </p:sp>
      <p:pic>
        <p:nvPicPr>
          <p:cNvPr id="12" name="صورة 11"/>
          <p:cNvPicPr>
            <a:picLocks noChangeAspect="1"/>
          </p:cNvPicPr>
          <p:nvPr/>
        </p:nvPicPr>
        <p:blipFill rotWithShape="1">
          <a:blip r:embed="rId3">
            <a:extLst>
              <a:ext uri="{28A0092B-C50C-407E-A947-70E740481C1C}">
                <a14:useLocalDpi xmlns:a14="http://schemas.microsoft.com/office/drawing/2010/main" val="0"/>
              </a:ext>
            </a:extLst>
          </a:blip>
          <a:srcRect t="-1" b="64114"/>
          <a:stretch/>
        </p:blipFill>
        <p:spPr>
          <a:xfrm>
            <a:off x="8910085" y="1667565"/>
            <a:ext cx="2900292" cy="2160156"/>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962527" y="642686"/>
            <a:ext cx="11359968" cy="677989"/>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fr-FR" altLang="en-US" sz="3600" b="1" dirty="0" smtClean="0">
                <a:solidFill>
                  <a:srgbClr val="EED68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ar-MA" altLang="en-US" sz="36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مقتضيات </a:t>
            </a:r>
            <a:r>
              <a:rPr lang="ar-MA" altLang="en-US"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إصلاح الإدارة</a:t>
            </a:r>
            <a:endParaRPr lang="fr-FR" altLang="en-US" sz="36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778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991621"/>
            <a:ext cx="7450394" cy="1260000"/>
          </a:xfrm>
          <a:prstGeom prst="rect">
            <a:avLst/>
          </a:prstGeom>
          <a:solidFill>
            <a:schemeClr val="tx2"/>
          </a:solidFill>
        </p:spPr>
        <p:txBody>
          <a:bodyPr wrap="square" anchor="ctr" anchorCtr="0">
            <a:noAutofit/>
          </a:bodyPr>
          <a:lstStyle/>
          <a:p>
            <a:pPr algn="r"/>
            <a:r>
              <a:rPr lang="ar-EG" sz="4400" b="1" dirty="0">
                <a:solidFill>
                  <a:schemeClr val="bg1"/>
                </a:solidFill>
                <a:latin typeface="+mj-lt"/>
              </a:rPr>
              <a:t> </a:t>
            </a:r>
            <a:r>
              <a:rPr lang="ar-EG" sz="4400" b="1" dirty="0" smtClean="0">
                <a:solidFill>
                  <a:schemeClr val="bg1"/>
                </a:solidFill>
                <a:latin typeface="+mj-lt"/>
              </a:rPr>
              <a:t>            </a:t>
            </a:r>
            <a:r>
              <a:rPr lang="fr-FR" sz="4400" b="1" dirty="0" smtClean="0">
                <a:solidFill>
                  <a:schemeClr val="bg1"/>
                </a:solidFill>
                <a:latin typeface="+mj-lt"/>
              </a:rPr>
              <a:t> </a:t>
            </a:r>
            <a:r>
              <a:rPr lang="ar-EG" sz="4400" b="1" dirty="0" smtClean="0">
                <a:solidFill>
                  <a:schemeClr val="bg1"/>
                </a:solidFill>
                <a:latin typeface="+mj-lt"/>
              </a:rPr>
              <a:t> </a:t>
            </a:r>
            <a:r>
              <a:rPr lang="ar-EG" sz="4800" b="1" dirty="0" smtClean="0">
                <a:solidFill>
                  <a:srgbClr val="FFC000"/>
                </a:solidFill>
                <a:latin typeface="+mj-lt"/>
              </a:rPr>
              <a:t>رابعا:        </a:t>
            </a:r>
            <a:r>
              <a:rPr lang="ar-EG" sz="5400" b="1" dirty="0" smtClean="0">
                <a:solidFill>
                  <a:schemeClr val="bg1"/>
                </a:solidFill>
                <a:latin typeface="+mj-lt"/>
              </a:rPr>
              <a:t>3 أهداف</a:t>
            </a:r>
            <a:endParaRPr lang="fr-FR" sz="5400" b="1" dirty="0">
              <a:solidFill>
                <a:schemeClr val="bg1"/>
              </a:solidFill>
              <a:latin typeface="+mj-lt"/>
            </a:endParaRPr>
          </a:p>
        </p:txBody>
      </p:sp>
      <p:sp>
        <p:nvSpPr>
          <p:cNvPr id="2" name="عنوان 1"/>
          <p:cNvSpPr>
            <a:spLocks noGrp="1"/>
          </p:cNvSpPr>
          <p:nvPr>
            <p:ph type="title"/>
          </p:nvPr>
        </p:nvSpPr>
        <p:spPr>
          <a:xfrm>
            <a:off x="838201" y="1"/>
            <a:ext cx="11353799" cy="685800"/>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Résultat d’images pour digitalisation justice"/>
          <p:cNvPicPr/>
          <p:nvPr/>
        </p:nvPicPr>
        <p:blipFill>
          <a:blip r:embed="rId3">
            <a:extLst>
              <a:ext uri="{28A0092B-C50C-407E-A947-70E740481C1C}">
                <a14:useLocalDpi xmlns:a14="http://schemas.microsoft.com/office/drawing/2010/main" val="0"/>
              </a:ext>
            </a:extLst>
          </a:blip>
          <a:srcRect/>
          <a:stretch>
            <a:fillRect/>
          </a:stretch>
        </p:blipFill>
        <p:spPr bwMode="auto">
          <a:xfrm>
            <a:off x="8288594" y="685801"/>
            <a:ext cx="3873908" cy="58993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90233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
          <p:cNvSpPr txBox="1">
            <a:spLocks noGrp="1"/>
          </p:cNvSpPr>
          <p:nvPr>
            <p:ph type="title"/>
          </p:nvPr>
        </p:nvSpPr>
        <p:spPr>
          <a:xfrm>
            <a:off x="838201" y="15293"/>
            <a:ext cx="11353799" cy="603849"/>
          </a:xfrm>
          <a:prstGeom prst="rect">
            <a:avLst/>
          </a:prstGeom>
          <a:blipFill>
            <a:blip r:embed="rId2"/>
            <a:stretch>
              <a:fillRect/>
            </a:stretch>
          </a:blipFill>
        </p:spPr>
        <p:txBody>
          <a:bodyPr vert="horz" lIns="91440" tIns="45720" rIns="91440" bIns="45720" rtlCol="0" anchor="t">
            <a:noAutofit/>
          </a:bodyPr>
          <a:lst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ar-MA" sz="4000" b="1" dirty="0" smtClean="0">
                <a:latin typeface="Times New Roman" panose="02020603050405020304" pitchFamily="18" charset="0"/>
              </a:rPr>
              <a:t>المخطط التوجيهي للتحول الرقمي للعدالة</a:t>
            </a:r>
            <a:endParaRPr lang="ar-SA" sz="4000" dirty="0">
              <a:latin typeface="Times New Roman" panose="02020603050405020304" pitchFamily="18" charset="0"/>
            </a:endParaRPr>
          </a:p>
        </p:txBody>
      </p:sp>
      <p:pic>
        <p:nvPicPr>
          <p:cNvPr id="4" name="Picture 3" descr="C:\Users\toshiba\Desktop\5FU9V-268x380.jpg">
            <a:extLst>
              <a:ext uri="{FF2B5EF4-FFF2-40B4-BE49-F238E27FC236}">
                <a16:creationId xmlns:a16="http://schemas.microsoft.com/office/drawing/2014/main" id="{439CF91F-531D-466B-B8C2-30C19CD719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70027" y="787381"/>
            <a:ext cx="3529780" cy="412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8113225" y="5295550"/>
            <a:ext cx="4028805" cy="338554"/>
          </a:xfrm>
          <a:prstGeom prst="rect">
            <a:avLst/>
          </a:prstGeom>
          <a:noFill/>
        </p:spPr>
        <p:txBody>
          <a:bodyPr wrap="square" rtlCol="0">
            <a:spAutoFit/>
          </a:bodyPr>
          <a:lstStyle/>
          <a:p>
            <a:pPr algn="ctr"/>
            <a:endParaRPr lang="ar-MA" altLang="en-US" sz="1600" b="1" dirty="0">
              <a:latin typeface="Sakkal Majalla" panose="02000000000000000000" pitchFamily="2" charset="-78"/>
              <a:cs typeface="Sakkal Majalla" panose="02000000000000000000" pitchFamily="2" charset="-78"/>
            </a:endParaRPr>
          </a:p>
        </p:txBody>
      </p:sp>
      <p:sp>
        <p:nvSpPr>
          <p:cNvPr id="9"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gauche 9"/>
          <p:cNvSpPr/>
          <p:nvPr/>
        </p:nvSpPr>
        <p:spPr>
          <a:xfrm>
            <a:off x="7982735" y="4911652"/>
            <a:ext cx="4017072" cy="1946348"/>
          </a:xfrm>
          <a:prstGeom prst="leftArrow">
            <a:avLst>
              <a:gd name="adj1" fmla="val 61114"/>
              <a:gd name="adj2" fmla="val 50000"/>
            </a:avLst>
          </a:prstGeom>
          <a:solidFill>
            <a:srgbClr val="FFC000"/>
          </a:solidFill>
          <a:ln cap="rnd">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00" b="1" dirty="0" smtClean="0">
                <a:solidFill>
                  <a:srgbClr val="002060"/>
                </a:solidFill>
              </a:rPr>
              <a:t>الرسالة الملكية إلى المشاركين في الدورة الثانية لمؤتمر</a:t>
            </a:r>
            <a:r>
              <a:rPr lang="ar-MA" sz="2200" b="1" dirty="0" smtClean="0">
                <a:solidFill>
                  <a:srgbClr val="002060"/>
                </a:solidFill>
              </a:rPr>
              <a:t>مراكش</a:t>
            </a:r>
            <a:r>
              <a:rPr lang="ar-SA" sz="2200" b="1" dirty="0" smtClean="0">
                <a:solidFill>
                  <a:srgbClr val="002060"/>
                </a:solidFill>
              </a:rPr>
              <a:t> الدولي</a:t>
            </a:r>
            <a:r>
              <a:rPr lang="ar-MA" sz="2200" b="1" dirty="0" smtClean="0">
                <a:solidFill>
                  <a:srgbClr val="002060"/>
                </a:solidFill>
              </a:rPr>
              <a:t> للعدالة</a:t>
            </a:r>
            <a:r>
              <a:rPr lang="ar-EG" sz="2200" b="1" dirty="0" smtClean="0">
                <a:solidFill>
                  <a:srgbClr val="002060"/>
                </a:solidFill>
              </a:rPr>
              <a:t> أكتوبر 2019</a:t>
            </a:r>
            <a:r>
              <a:rPr lang="fr-MA" sz="2200" b="1" dirty="0" smtClean="0">
                <a:solidFill>
                  <a:srgbClr val="002060"/>
                </a:solidFill>
              </a:rPr>
              <a:t> </a:t>
            </a:r>
            <a:endParaRPr lang="fr-MA" sz="2200" b="1" dirty="0">
              <a:solidFill>
                <a:srgbClr val="002060"/>
              </a:solidFill>
            </a:endParaRPr>
          </a:p>
        </p:txBody>
      </p:sp>
      <p:sp>
        <p:nvSpPr>
          <p:cNvPr id="11" name="Rectangle à coins arrondis 10"/>
          <p:cNvSpPr/>
          <p:nvPr/>
        </p:nvSpPr>
        <p:spPr>
          <a:xfrm>
            <a:off x="1044265" y="956499"/>
            <a:ext cx="6918222" cy="5548850"/>
          </a:xfrm>
          <a:prstGeom prst="round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200" b="1" dirty="0" smtClean="0">
                <a:solidFill>
                  <a:schemeClr val="bg1"/>
                </a:solidFill>
                <a:latin typeface="+mj-lt"/>
                <a:cs typeface="Times New Roman" panose="02020603050405020304" pitchFamily="18" charset="0"/>
              </a:rPr>
              <a:t>ندعو </a:t>
            </a:r>
            <a:r>
              <a:rPr lang="ar-SA" sz="3200" b="1" dirty="0">
                <a:solidFill>
                  <a:schemeClr val="bg1"/>
                </a:solidFill>
                <a:latin typeface="+mj-lt"/>
                <a:cs typeface="Times New Roman" panose="02020603050405020304" pitchFamily="18" charset="0"/>
              </a:rPr>
              <a:t>لاستثمار ما توفره الوسائل التكنولوجية الحديثة من إمكانيات لنشر المعلومة القانونية والقضائية، وتبني  خيار تعزيز وتعميم لامادية الإجراءات والمساطر القانونية والقضائية، والتقاضي عن بعد، باعتبارها وسائل فعالة تسهم في تحقيق السرعة والنجاع</a:t>
            </a:r>
            <a:r>
              <a:rPr lang="ar-MA" sz="3200" b="1" dirty="0">
                <a:solidFill>
                  <a:schemeClr val="bg1"/>
                </a:solidFill>
                <a:latin typeface="+mj-lt"/>
                <a:cs typeface="Times New Roman" panose="02020603050405020304" pitchFamily="18" charset="0"/>
              </a:rPr>
              <a:t>ة</a:t>
            </a:r>
            <a:r>
              <a:rPr lang="ar-SA" altLang="fr-FR" sz="3200" dirty="0">
                <a:solidFill>
                  <a:schemeClr val="bg1"/>
                </a:solidFill>
                <a:latin typeface="+mj-lt"/>
              </a:rPr>
              <a:t> [...]</a:t>
            </a:r>
            <a:r>
              <a:rPr lang="ar-SA" sz="3200" b="1" dirty="0">
                <a:solidFill>
                  <a:schemeClr val="bg1"/>
                </a:solidFill>
                <a:latin typeface="+mj-lt"/>
                <a:cs typeface="Times New Roman" panose="02020603050405020304" pitchFamily="18" charset="0"/>
              </a:rPr>
              <a:t>، مع الحرص على تقعيدها قانونيا</a:t>
            </a:r>
            <a:r>
              <a:rPr lang="ar-MA" sz="3200" b="1" dirty="0">
                <a:solidFill>
                  <a:schemeClr val="bg1"/>
                </a:solidFill>
                <a:latin typeface="+mj-lt"/>
                <a:cs typeface="Times New Roman" panose="02020603050405020304" pitchFamily="18" charset="0"/>
              </a:rPr>
              <a:t>، </a:t>
            </a:r>
            <a:r>
              <a:rPr lang="ar-SA" sz="3200" b="1" dirty="0">
                <a:solidFill>
                  <a:schemeClr val="bg1"/>
                </a:solidFill>
                <a:latin typeface="+mj-lt"/>
                <a:cs typeface="Times New Roman" panose="02020603050405020304" pitchFamily="18" charset="0"/>
              </a:rPr>
              <a:t>وانخراط كل مكونات منظومة العدالة في ورش التحول الرقمي..</a:t>
            </a:r>
            <a:r>
              <a:rPr lang="ar-MA" sz="3200" b="1" dirty="0">
                <a:solidFill>
                  <a:schemeClr val="bg1"/>
                </a:solidFill>
                <a:latin typeface="+mj-lt"/>
                <a:cs typeface="Times New Roman" panose="02020603050405020304" pitchFamily="18" charset="0"/>
              </a:rPr>
              <a:t>.</a:t>
            </a:r>
            <a:r>
              <a:rPr lang="fr-FR" b="1" dirty="0">
                <a:solidFill>
                  <a:schemeClr val="bg1"/>
                </a:solidFill>
                <a:cs typeface="Times New Roman" panose="02020603050405020304" pitchFamily="18" charset="0"/>
              </a:rPr>
              <a:t> </a:t>
            </a:r>
            <a:endParaRPr lang="fr-MA" dirty="0"/>
          </a:p>
        </p:txBody>
      </p:sp>
    </p:spTree>
    <p:extLst>
      <p:ext uri="{BB962C8B-B14F-4D97-AF65-F5344CB8AC3E}">
        <p14:creationId xmlns:p14="http://schemas.microsoft.com/office/powerpoint/2010/main" val="1011129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1532"/>
            <a:ext cx="11353799" cy="589484"/>
          </a:xfrm>
          <a:blipFill>
            <a:blip r:embed="rId2"/>
            <a:stretch>
              <a:fillRect/>
            </a:stretch>
          </a:blipFill>
        </p:spPr>
        <p:txBody>
          <a:bodyPr>
            <a:normAutofit/>
          </a:bodyPr>
          <a:lstStyle/>
          <a:p>
            <a:pPr algn="ctr"/>
            <a:r>
              <a:rPr lang="ar-MA" sz="3600" b="1" dirty="0">
                <a:latin typeface="Times New Roman" panose="02020603050405020304" pitchFamily="18" charset="0"/>
                <a:cs typeface="Times New Roman" panose="02020603050405020304" pitchFamily="18" charset="0"/>
              </a:rPr>
              <a:t>المخطط </a:t>
            </a:r>
            <a:r>
              <a:rPr lang="ar-MA" sz="3600" b="1" dirty="0" smtClean="0">
                <a:latin typeface="Times New Roman" panose="02020603050405020304" pitchFamily="18" charset="0"/>
                <a:cs typeface="Times New Roman" panose="02020603050405020304" pitchFamily="18" charset="0"/>
              </a:rPr>
              <a:t>التوجيهي </a:t>
            </a:r>
            <a:r>
              <a:rPr lang="ar-MA" sz="3600" b="1" dirty="0">
                <a:latin typeface="Times New Roman" panose="02020603050405020304" pitchFamily="18" charset="0"/>
                <a:cs typeface="Times New Roman" panose="02020603050405020304" pitchFamily="18" charset="0"/>
              </a:rPr>
              <a:t>للتحول الرقمي للعدالة</a:t>
            </a:r>
            <a:endParaRPr lang="ar-SA"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200" y="698091"/>
            <a:ext cx="11353799" cy="803124"/>
          </a:xfrm>
          <a:prstGeom prst="rect">
            <a:avLst/>
          </a:prstGeom>
          <a:solidFill>
            <a:srgbClr val="17406D"/>
          </a:solidFill>
        </p:spPr>
        <p:txBody>
          <a:bodyPr wrap="square" tIns="0" anchor="ctr" anchorCtr="0">
            <a:noAutofit/>
          </a:bodyPr>
          <a:lstStyle/>
          <a:p>
            <a:pPr algn="ctr" rtl="1"/>
            <a:r>
              <a:rPr lang="ar-EG" sz="3600" b="1" dirty="0" smtClean="0">
                <a:solidFill>
                  <a:srgbClr val="F2DC86"/>
                </a:solidFill>
                <a:effectLst>
                  <a:outerShdw blurRad="38100" dist="38100" dir="2700000" algn="tl">
                    <a:srgbClr val="000000">
                      <a:alpha val="43137"/>
                    </a:srgbClr>
                  </a:outerShdw>
                </a:effectLst>
                <a:latin typeface="Arial" panose="020B0604020202020204" pitchFamily="34" charset="0"/>
              </a:rPr>
              <a:t>     </a:t>
            </a:r>
            <a:r>
              <a:rPr lang="ar-EG" sz="5400" b="1" dirty="0" smtClean="0">
                <a:solidFill>
                  <a:srgbClr val="FFC000"/>
                </a:solidFill>
                <a:effectLst>
                  <a:outerShdw blurRad="38100" dist="38100" dir="2700000" algn="tl">
                    <a:srgbClr val="000000">
                      <a:alpha val="43137"/>
                    </a:srgbClr>
                  </a:outerShdw>
                </a:effectLst>
                <a:latin typeface="Arial" panose="020B0604020202020204" pitchFamily="34" charset="0"/>
              </a:rPr>
              <a:t>3</a:t>
            </a:r>
            <a:r>
              <a:rPr lang="ar-EG" sz="3600" b="1" dirty="0" smtClean="0">
                <a:solidFill>
                  <a:srgbClr val="FFC000"/>
                </a:solidFill>
                <a:effectLst>
                  <a:outerShdw blurRad="38100" dist="38100" dir="2700000" algn="tl">
                    <a:srgbClr val="000000">
                      <a:alpha val="43137"/>
                    </a:srgbClr>
                  </a:outerShdw>
                </a:effectLst>
                <a:latin typeface="Arial" panose="020B0604020202020204" pitchFamily="34" charset="0"/>
              </a:rPr>
              <a:t> </a:t>
            </a:r>
            <a:r>
              <a:rPr lang="ar-MA" sz="3600" b="1" dirty="0" smtClean="0">
                <a:solidFill>
                  <a:srgbClr val="FFC000"/>
                </a:solidFill>
                <a:effectLst>
                  <a:outerShdw blurRad="38100" dist="38100" dir="2700000" algn="tl">
                    <a:srgbClr val="000000">
                      <a:alpha val="43137"/>
                    </a:srgbClr>
                  </a:outerShdw>
                </a:effectLst>
                <a:latin typeface="Arial" panose="020B0604020202020204" pitchFamily="34" charset="0"/>
              </a:rPr>
              <a:t>أهداف استراتيجية </a:t>
            </a:r>
            <a:r>
              <a:rPr lang="ar-MA" sz="3600" b="1" dirty="0">
                <a:solidFill>
                  <a:srgbClr val="FFC000"/>
                </a:solidFill>
                <a:effectLst>
                  <a:outerShdw blurRad="38100" dist="38100" dir="2700000" algn="tl">
                    <a:srgbClr val="000000">
                      <a:alpha val="43137"/>
                    </a:srgbClr>
                  </a:outerShdw>
                </a:effectLst>
                <a:latin typeface="Arial" panose="020B0604020202020204" pitchFamily="34" charset="0"/>
              </a:rPr>
              <a:t>للتحول الرقمي للعدالة</a:t>
            </a:r>
          </a:p>
        </p:txBody>
      </p:sp>
      <p:graphicFrame>
        <p:nvGraphicFramePr>
          <p:cNvPr id="7" name="Diagramme 6"/>
          <p:cNvGraphicFramePr/>
          <p:nvPr>
            <p:extLst>
              <p:ext uri="{D42A27DB-BD31-4B8C-83A1-F6EECF244321}">
                <p14:modId xmlns:p14="http://schemas.microsoft.com/office/powerpoint/2010/main" val="1235953649"/>
              </p:ext>
            </p:extLst>
          </p:nvPr>
        </p:nvGraphicFramePr>
        <p:xfrm>
          <a:off x="1281614" y="1899794"/>
          <a:ext cx="10795155" cy="495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773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020604092"/>
              </p:ext>
            </p:extLst>
          </p:nvPr>
        </p:nvGraphicFramePr>
        <p:xfrm>
          <a:off x="956044" y="1797066"/>
          <a:ext cx="11235956" cy="4674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13015" y="0"/>
            <a:ext cx="125186" cy="6858000"/>
          </a:xfrm>
          <a:prstGeom prst="rect">
            <a:avLst/>
          </a:prstGeom>
          <a:blipFill dpi="0" rotWithShape="1">
            <a:blip r:embed="rId7"/>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عنوان 1"/>
          <p:cNvSpPr txBox="1">
            <a:spLocks noGrp="1"/>
          </p:cNvSpPr>
          <p:nvPr>
            <p:ph type="title"/>
          </p:nvPr>
        </p:nvSpPr>
        <p:spPr>
          <a:xfrm>
            <a:off x="838201" y="0"/>
            <a:ext cx="11353799" cy="603849"/>
          </a:xfrm>
          <a:prstGeom prst="rect">
            <a:avLst/>
          </a:prstGeom>
          <a:blipFill>
            <a:blip r:embed="rId7"/>
            <a:stretch>
              <a:fillRect/>
            </a:stretch>
          </a:blipFill>
        </p:spPr>
        <p:txBody>
          <a:bodyPr vert="horz" lIns="91440" tIns="45720" rIns="91440" bIns="45720" rtlCol="0" anchor="t">
            <a:noAutofit/>
          </a:bodyPr>
          <a:lst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ar-MA" sz="4000" b="1" dirty="0" smtClean="0">
                <a:latin typeface="Times New Roman" panose="02020603050405020304" pitchFamily="18" charset="0"/>
                <a:cs typeface="Times New Roman" panose="02020603050405020304" pitchFamily="18" charset="0"/>
              </a:rPr>
              <a:t>المخطط التوجيهي 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0678724" y="2251473"/>
            <a:ext cx="1010914" cy="461665"/>
          </a:xfrm>
          <a:prstGeom prst="rect">
            <a:avLst/>
          </a:prstGeom>
          <a:noFill/>
        </p:spPr>
        <p:txBody>
          <a:bodyPr wrap="square" rtlCol="0">
            <a:spAutoFit/>
          </a:bodyPr>
          <a:lstStyle/>
          <a:p>
            <a:pPr algn="ctr"/>
            <a:r>
              <a:rPr lang="ar-MA" sz="2400" b="1" dirty="0" smtClean="0">
                <a:solidFill>
                  <a:schemeClr val="tx2"/>
                </a:solidFill>
              </a:rPr>
              <a:t>ميسرة</a:t>
            </a:r>
            <a:endParaRPr lang="fr-FR" sz="2400" b="1" dirty="0">
              <a:solidFill>
                <a:schemeClr val="tx2"/>
              </a:solidFill>
            </a:endParaRPr>
          </a:p>
        </p:txBody>
      </p:sp>
      <p:sp>
        <p:nvSpPr>
          <p:cNvPr id="11" name="ZoneTexte 10"/>
          <p:cNvSpPr txBox="1"/>
          <p:nvPr/>
        </p:nvSpPr>
        <p:spPr>
          <a:xfrm>
            <a:off x="10833258" y="3466499"/>
            <a:ext cx="856380" cy="461665"/>
          </a:xfrm>
          <a:prstGeom prst="rect">
            <a:avLst/>
          </a:prstGeom>
          <a:noFill/>
        </p:spPr>
        <p:txBody>
          <a:bodyPr wrap="square" rtlCol="0">
            <a:spAutoFit/>
          </a:bodyPr>
          <a:lstStyle/>
          <a:p>
            <a:pPr algn="ctr"/>
            <a:r>
              <a:rPr lang="ar-MA" sz="2400" b="1" dirty="0" smtClean="0">
                <a:solidFill>
                  <a:schemeClr val="tx2"/>
                </a:solidFill>
              </a:rPr>
              <a:t>فعالة</a:t>
            </a:r>
            <a:endParaRPr lang="fr-FR" sz="2000" dirty="0">
              <a:solidFill>
                <a:schemeClr val="tx2"/>
              </a:solidFill>
            </a:endParaRPr>
          </a:p>
        </p:txBody>
      </p:sp>
      <p:sp>
        <p:nvSpPr>
          <p:cNvPr id="13" name="ZoneTexte 12"/>
          <p:cNvSpPr txBox="1"/>
          <p:nvPr/>
        </p:nvSpPr>
        <p:spPr>
          <a:xfrm>
            <a:off x="10681318" y="5749631"/>
            <a:ext cx="1160260" cy="461665"/>
          </a:xfrm>
          <a:prstGeom prst="rect">
            <a:avLst/>
          </a:prstGeom>
          <a:noFill/>
        </p:spPr>
        <p:txBody>
          <a:bodyPr wrap="square" rtlCol="0">
            <a:spAutoFit/>
          </a:bodyPr>
          <a:lstStyle/>
          <a:p>
            <a:pPr algn="ctr" rtl="1"/>
            <a:r>
              <a:rPr lang="ar-MA" sz="2400" b="1" dirty="0" smtClean="0">
                <a:solidFill>
                  <a:schemeClr val="tx2"/>
                </a:solidFill>
              </a:rPr>
              <a:t>منفتحة</a:t>
            </a:r>
            <a:endParaRPr lang="fr-FR" sz="2400" dirty="0">
              <a:solidFill>
                <a:schemeClr val="tx2"/>
              </a:solidFill>
            </a:endParaRPr>
          </a:p>
        </p:txBody>
      </p:sp>
      <p:sp>
        <p:nvSpPr>
          <p:cNvPr id="9" name="ZoneTexte 8"/>
          <p:cNvSpPr txBox="1"/>
          <p:nvPr/>
        </p:nvSpPr>
        <p:spPr>
          <a:xfrm>
            <a:off x="10681318" y="4612701"/>
            <a:ext cx="1160260" cy="461665"/>
          </a:xfrm>
          <a:prstGeom prst="rect">
            <a:avLst/>
          </a:prstGeom>
          <a:noFill/>
        </p:spPr>
        <p:txBody>
          <a:bodyPr wrap="square" rtlCol="0">
            <a:spAutoFit/>
          </a:bodyPr>
          <a:lstStyle/>
          <a:p>
            <a:pPr algn="ctr" rtl="1"/>
            <a:r>
              <a:rPr lang="ar-MA" sz="2400" b="1" dirty="0" smtClean="0">
                <a:solidFill>
                  <a:schemeClr val="tx2"/>
                </a:solidFill>
              </a:rPr>
              <a:t>شفافة</a:t>
            </a:r>
            <a:endParaRPr lang="fr-FR" sz="2400" dirty="0">
              <a:solidFill>
                <a:schemeClr val="tx2"/>
              </a:solidFill>
            </a:endParaRPr>
          </a:p>
        </p:txBody>
      </p:sp>
      <p:sp>
        <p:nvSpPr>
          <p:cNvPr id="10" name="Rectangle avec coins arrondis en diagonale 9">
            <a:extLst>
              <a:ext uri="{FF2B5EF4-FFF2-40B4-BE49-F238E27FC236}">
                <a16:creationId xmlns:a16="http://schemas.microsoft.com/office/drawing/2014/main" id="{F239475C-93A5-4957-BD5F-EF7431CCA607}"/>
              </a:ext>
            </a:extLst>
          </p:cNvPr>
          <p:cNvSpPr/>
          <p:nvPr/>
        </p:nvSpPr>
        <p:spPr>
          <a:xfrm>
            <a:off x="1141202" y="740082"/>
            <a:ext cx="10823001" cy="646575"/>
          </a:xfrm>
          <a:prstGeom prst="round2DiagRect">
            <a:avLst>
              <a:gd name="adj1" fmla="val 47411"/>
              <a:gd name="adj2" fmla="val 0"/>
            </a:avLst>
          </a:prstGeom>
          <a:solidFill>
            <a:srgbClr val="17406D"/>
          </a:solidFill>
          <a:ln/>
        </p:spPr>
        <p:style>
          <a:lnRef idx="2">
            <a:schemeClr val="accent1"/>
          </a:lnRef>
          <a:fillRef idx="1">
            <a:schemeClr val="lt1"/>
          </a:fillRef>
          <a:effectRef idx="0">
            <a:schemeClr val="accent1"/>
          </a:effectRef>
          <a:fontRef idx="minor">
            <a:schemeClr val="dk1"/>
          </a:fontRef>
        </p:style>
        <p:txBody>
          <a:bodyPr anchor="ctr"/>
          <a:lstStyle/>
          <a:p>
            <a:pPr algn="r" rtl="1">
              <a:defRPr/>
            </a:pPr>
            <a:r>
              <a:rPr lang="ar-MA" sz="3200" b="1" dirty="0">
                <a:solidFill>
                  <a:srgbClr val="F2DC86"/>
                </a:solidFill>
                <a:latin typeface="Times New Roman" panose="02020603050405020304" pitchFamily="18" charset="0"/>
                <a:cs typeface="Times New Roman" panose="02020603050405020304" pitchFamily="18" charset="0"/>
              </a:rPr>
              <a:t>الهدف الاستراتيجي </a:t>
            </a:r>
            <a:r>
              <a:rPr lang="ar-MA" sz="3200" b="1" dirty="0" smtClean="0">
                <a:solidFill>
                  <a:srgbClr val="F2DC86"/>
                </a:solidFill>
                <a:latin typeface="Times New Roman" panose="02020603050405020304" pitchFamily="18" charset="0"/>
                <a:cs typeface="Times New Roman" panose="02020603050405020304" pitchFamily="18" charset="0"/>
              </a:rPr>
              <a:t>الأول:</a:t>
            </a:r>
            <a:r>
              <a:rPr lang="fr-FR" sz="3200" b="1" dirty="0" smtClean="0">
                <a:solidFill>
                  <a:srgbClr val="F2DC86"/>
                </a:solidFill>
                <a:latin typeface="Times New Roman" panose="02020603050405020304" pitchFamily="18" charset="0"/>
                <a:cs typeface="Times New Roman" panose="02020603050405020304" pitchFamily="18" charset="0"/>
              </a:rPr>
              <a:t>        </a:t>
            </a:r>
            <a:r>
              <a:rPr lang="ar-MA" altLang="en-US" sz="3200" b="1" dirty="0" smtClean="0">
                <a:solidFill>
                  <a:srgbClr val="FFC000"/>
                </a:solidFill>
                <a:latin typeface="Times New Roman" panose="02020603050405020304" pitchFamily="18" charset="0"/>
                <a:cs typeface="Times New Roman" panose="02020603050405020304" pitchFamily="18" charset="0"/>
              </a:rPr>
              <a:t>منظومة عدالة ميسرة، فعالة، شفافة ومنفتحة</a:t>
            </a:r>
            <a:endParaRPr lang="ar-MA" altLang="en-US" sz="32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790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nvPr>
        </p:nvGraphicFramePr>
        <p:xfrm>
          <a:off x="1561505" y="1709964"/>
          <a:ext cx="10630495" cy="4674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13015" y="0"/>
            <a:ext cx="125186" cy="6858000"/>
          </a:xfrm>
          <a:prstGeom prst="rect">
            <a:avLst/>
          </a:prstGeom>
          <a:blipFill dpi="0" rotWithShape="1">
            <a:blip r:embed="rId7"/>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عنوان 1"/>
          <p:cNvSpPr txBox="1">
            <a:spLocks noGrp="1"/>
          </p:cNvSpPr>
          <p:nvPr>
            <p:ph type="title"/>
          </p:nvPr>
        </p:nvSpPr>
        <p:spPr>
          <a:xfrm>
            <a:off x="838201" y="0"/>
            <a:ext cx="11353799" cy="603849"/>
          </a:xfrm>
          <a:prstGeom prst="rect">
            <a:avLst/>
          </a:prstGeom>
          <a:blipFill>
            <a:blip r:embed="rId7"/>
            <a:stretch>
              <a:fillRect/>
            </a:stretch>
          </a:blipFill>
        </p:spPr>
        <p:txBody>
          <a:bodyPr vert="horz" lIns="91440" tIns="45720" rIns="91440" bIns="45720" rtlCol="0" anchor="t">
            <a:noAutofit/>
          </a:bodyPr>
          <a:lst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ar-MA" sz="4000" b="1" dirty="0" smtClean="0">
                <a:latin typeface="Times New Roman" panose="02020603050405020304" pitchFamily="18" charset="0"/>
                <a:cs typeface="Times New Roman" panose="02020603050405020304" pitchFamily="18" charset="0"/>
              </a:rPr>
              <a:t>المخطط التوجيهي 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0459742" y="2471314"/>
            <a:ext cx="1063484" cy="461665"/>
          </a:xfrm>
          <a:prstGeom prst="rect">
            <a:avLst/>
          </a:prstGeom>
          <a:noFill/>
        </p:spPr>
        <p:txBody>
          <a:bodyPr wrap="square" rtlCol="0">
            <a:spAutoFit/>
          </a:bodyPr>
          <a:lstStyle/>
          <a:p>
            <a:pPr algn="ctr" rtl="1"/>
            <a:r>
              <a:rPr lang="ar-MA" sz="2400" b="1" dirty="0" smtClean="0">
                <a:solidFill>
                  <a:schemeClr val="tx2"/>
                </a:solidFill>
              </a:rPr>
              <a:t>المساواة</a:t>
            </a:r>
            <a:endParaRPr lang="fr-FR" sz="2400" b="1" dirty="0">
              <a:solidFill>
                <a:schemeClr val="tx2"/>
              </a:solidFill>
            </a:endParaRPr>
          </a:p>
        </p:txBody>
      </p:sp>
      <p:sp>
        <p:nvSpPr>
          <p:cNvPr id="11" name="ZoneTexte 10"/>
          <p:cNvSpPr txBox="1"/>
          <p:nvPr/>
        </p:nvSpPr>
        <p:spPr>
          <a:xfrm>
            <a:off x="10327857" y="3836274"/>
            <a:ext cx="1116052" cy="461665"/>
          </a:xfrm>
          <a:prstGeom prst="rect">
            <a:avLst/>
          </a:prstGeom>
          <a:noFill/>
        </p:spPr>
        <p:txBody>
          <a:bodyPr wrap="square" rtlCol="0">
            <a:spAutoFit/>
          </a:bodyPr>
          <a:lstStyle/>
          <a:p>
            <a:pPr algn="ctr" rtl="1"/>
            <a:r>
              <a:rPr lang="ar-MA" sz="2400" b="1" dirty="0" smtClean="0">
                <a:solidFill>
                  <a:schemeClr val="tx2"/>
                </a:solidFill>
              </a:rPr>
              <a:t>الإنصاف</a:t>
            </a:r>
            <a:endParaRPr lang="fr-FR" sz="2000" dirty="0">
              <a:solidFill>
                <a:schemeClr val="tx2"/>
              </a:solidFill>
            </a:endParaRPr>
          </a:p>
        </p:txBody>
      </p:sp>
      <p:sp>
        <p:nvSpPr>
          <p:cNvPr id="13" name="ZoneTexte 12"/>
          <p:cNvSpPr txBox="1"/>
          <p:nvPr/>
        </p:nvSpPr>
        <p:spPr>
          <a:xfrm>
            <a:off x="10459743" y="5349172"/>
            <a:ext cx="1050112" cy="830997"/>
          </a:xfrm>
          <a:prstGeom prst="rect">
            <a:avLst/>
          </a:prstGeom>
          <a:noFill/>
        </p:spPr>
        <p:txBody>
          <a:bodyPr wrap="square" rtlCol="0">
            <a:spAutoFit/>
          </a:bodyPr>
          <a:lstStyle/>
          <a:p>
            <a:pPr algn="ctr" rtl="1"/>
            <a:r>
              <a:rPr lang="ar-MA" sz="2400" b="1" dirty="0" smtClean="0">
                <a:solidFill>
                  <a:schemeClr val="tx2"/>
                </a:solidFill>
              </a:rPr>
              <a:t>حقوق الدفاع</a:t>
            </a:r>
            <a:endParaRPr lang="fr-FR" sz="2400" dirty="0">
              <a:solidFill>
                <a:schemeClr val="tx2"/>
              </a:solidFill>
            </a:endParaRPr>
          </a:p>
        </p:txBody>
      </p:sp>
      <p:sp>
        <p:nvSpPr>
          <p:cNvPr id="9" name="Rectangle avec coins arrondis en diagonale 8">
            <a:extLst>
              <a:ext uri="{FF2B5EF4-FFF2-40B4-BE49-F238E27FC236}">
                <a16:creationId xmlns:a16="http://schemas.microsoft.com/office/drawing/2014/main" id="{F239475C-93A5-4957-BD5F-EF7431CCA607}"/>
              </a:ext>
            </a:extLst>
          </p:cNvPr>
          <p:cNvSpPr/>
          <p:nvPr/>
        </p:nvSpPr>
        <p:spPr>
          <a:xfrm>
            <a:off x="1027990" y="1063389"/>
            <a:ext cx="11080711" cy="646575"/>
          </a:xfrm>
          <a:prstGeom prst="round2DiagRect">
            <a:avLst>
              <a:gd name="adj1" fmla="val 47411"/>
              <a:gd name="adj2" fmla="val 0"/>
            </a:avLst>
          </a:prstGeom>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lvl="0" algn="r" rtl="1"/>
            <a:r>
              <a:rPr lang="ar-MA" sz="2600" b="1" dirty="0">
                <a:solidFill>
                  <a:srgbClr val="F2DC86"/>
                </a:solidFill>
                <a:latin typeface="+mj-lt"/>
                <a:cs typeface="+mj-cs"/>
              </a:rPr>
              <a:t>الهدف الاستراتيجي الثاني</a:t>
            </a:r>
            <a:r>
              <a:rPr lang="ar-MA" sz="2600" b="1" dirty="0" smtClean="0">
                <a:solidFill>
                  <a:srgbClr val="F2DC86"/>
                </a:solidFill>
                <a:latin typeface="+mj-lt"/>
                <a:cs typeface="+mj-cs"/>
              </a:rPr>
              <a:t>:</a:t>
            </a:r>
            <a:r>
              <a:rPr lang="fr-FR" sz="2600" b="1" dirty="0" smtClean="0">
                <a:solidFill>
                  <a:srgbClr val="F2DC86"/>
                </a:solidFill>
                <a:latin typeface="+mj-lt"/>
                <a:cs typeface="+mj-cs"/>
              </a:rPr>
              <a:t>  </a:t>
            </a:r>
            <a:r>
              <a:rPr lang="ar-MA" sz="2600" b="1" dirty="0">
                <a:solidFill>
                  <a:srgbClr val="FFC000"/>
                </a:solidFill>
              </a:rPr>
              <a:t>مرفق قضائي</a:t>
            </a:r>
            <a:r>
              <a:rPr lang="ar-EG" sz="2600" b="1" dirty="0">
                <a:solidFill>
                  <a:srgbClr val="FFC000"/>
                </a:solidFill>
              </a:rPr>
              <a:t> يحمي حقوق المتقاضين ويضع المرتفقين في صلب مهمته</a:t>
            </a:r>
            <a:endParaRPr lang="ar-MA" sz="2600" b="1" dirty="0">
              <a:solidFill>
                <a:srgbClr val="FFC000"/>
              </a:solidFill>
            </a:endParaRPr>
          </a:p>
        </p:txBody>
      </p:sp>
    </p:spTree>
    <p:extLst>
      <p:ext uri="{BB962C8B-B14F-4D97-AF65-F5344CB8AC3E}">
        <p14:creationId xmlns:p14="http://schemas.microsoft.com/office/powerpoint/2010/main" val="758715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nvPr>
        </p:nvGraphicFramePr>
        <p:xfrm>
          <a:off x="1519637" y="1850266"/>
          <a:ext cx="10630495" cy="4674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13015" y="0"/>
            <a:ext cx="125186" cy="6858000"/>
          </a:xfrm>
          <a:prstGeom prst="rect">
            <a:avLst/>
          </a:prstGeom>
          <a:blipFill dpi="0" rotWithShape="1">
            <a:blip r:embed="rId8"/>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عنوان 1"/>
          <p:cNvSpPr txBox="1">
            <a:spLocks noGrp="1"/>
          </p:cNvSpPr>
          <p:nvPr>
            <p:ph type="title"/>
          </p:nvPr>
        </p:nvSpPr>
        <p:spPr>
          <a:xfrm>
            <a:off x="838201" y="0"/>
            <a:ext cx="11353799" cy="603849"/>
          </a:xfrm>
          <a:prstGeom prst="rect">
            <a:avLst/>
          </a:prstGeom>
          <a:blipFill>
            <a:blip r:embed="rId8"/>
            <a:stretch>
              <a:fillRect/>
            </a:stretch>
          </a:blipFill>
        </p:spPr>
        <p:txBody>
          <a:bodyPr vert="horz" lIns="91440" tIns="45720" rIns="91440" bIns="45720" rtlCol="0" anchor="t">
            <a:noAutofit/>
          </a:bodyPr>
          <a:lst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ar-MA" sz="4000" b="1" dirty="0" smtClean="0">
                <a:latin typeface="Times New Roman" panose="02020603050405020304" pitchFamily="18" charset="0"/>
                <a:cs typeface="Times New Roman" panose="02020603050405020304" pitchFamily="18" charset="0"/>
              </a:rPr>
              <a:t>المخطط التوجيهي 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0430738" y="2401851"/>
            <a:ext cx="1010914" cy="830997"/>
          </a:xfrm>
          <a:prstGeom prst="rect">
            <a:avLst/>
          </a:prstGeom>
          <a:noFill/>
        </p:spPr>
        <p:txBody>
          <a:bodyPr wrap="square" rtlCol="0">
            <a:spAutoFit/>
          </a:bodyPr>
          <a:lstStyle/>
          <a:p>
            <a:pPr algn="ctr" rtl="1"/>
            <a:r>
              <a:rPr lang="ar-MA" sz="2400" b="1" dirty="0" smtClean="0">
                <a:solidFill>
                  <a:schemeClr val="tx2"/>
                </a:solidFill>
              </a:rPr>
              <a:t>الأمن القانوني</a:t>
            </a:r>
            <a:endParaRPr lang="fr-FR" sz="2400" b="1" dirty="0">
              <a:solidFill>
                <a:schemeClr val="tx2"/>
              </a:solidFill>
            </a:endParaRPr>
          </a:p>
        </p:txBody>
      </p:sp>
      <p:sp>
        <p:nvSpPr>
          <p:cNvPr id="11" name="ZoneTexte 10"/>
          <p:cNvSpPr txBox="1"/>
          <p:nvPr/>
        </p:nvSpPr>
        <p:spPr>
          <a:xfrm>
            <a:off x="10269710" y="3708507"/>
            <a:ext cx="1272938" cy="1200329"/>
          </a:xfrm>
          <a:prstGeom prst="rect">
            <a:avLst/>
          </a:prstGeom>
          <a:noFill/>
        </p:spPr>
        <p:txBody>
          <a:bodyPr wrap="square" rtlCol="0">
            <a:spAutoFit/>
          </a:bodyPr>
          <a:lstStyle/>
          <a:p>
            <a:pPr algn="ctr" rtl="1"/>
            <a:r>
              <a:rPr lang="ar-MA" sz="2400" b="1" dirty="0" smtClean="0">
                <a:solidFill>
                  <a:schemeClr val="tx2"/>
                </a:solidFill>
              </a:rPr>
              <a:t>المساعدة على اتخاذ القرار</a:t>
            </a:r>
            <a:endParaRPr lang="fr-FR" sz="2000" dirty="0">
              <a:solidFill>
                <a:schemeClr val="tx2"/>
              </a:solidFill>
            </a:endParaRPr>
          </a:p>
        </p:txBody>
      </p:sp>
      <p:sp>
        <p:nvSpPr>
          <p:cNvPr id="5" name="ZoneTexte 4"/>
          <p:cNvSpPr txBox="1"/>
          <p:nvPr/>
        </p:nvSpPr>
        <p:spPr>
          <a:xfrm>
            <a:off x="10361726" y="5217716"/>
            <a:ext cx="1029787" cy="1200329"/>
          </a:xfrm>
          <a:prstGeom prst="rect">
            <a:avLst/>
          </a:prstGeom>
          <a:noFill/>
        </p:spPr>
        <p:txBody>
          <a:bodyPr wrap="square" rtlCol="0">
            <a:spAutoFit/>
          </a:bodyPr>
          <a:lstStyle/>
          <a:p>
            <a:pPr algn="ctr" rtl="1"/>
            <a:r>
              <a:rPr lang="ar-MA" sz="2400" b="1" dirty="0" smtClean="0">
                <a:solidFill>
                  <a:schemeClr val="tx2"/>
                </a:solidFill>
              </a:rPr>
              <a:t>تسريع العملية القضائية</a:t>
            </a:r>
            <a:endParaRPr lang="fr-FR" sz="2400" b="1" dirty="0">
              <a:solidFill>
                <a:schemeClr val="tx2"/>
              </a:solidFill>
            </a:endParaRPr>
          </a:p>
        </p:txBody>
      </p:sp>
      <p:sp>
        <p:nvSpPr>
          <p:cNvPr id="10" name="Rectangle avec coins arrondis en diagonale 9">
            <a:extLst>
              <a:ext uri="{FF2B5EF4-FFF2-40B4-BE49-F238E27FC236}">
                <a16:creationId xmlns:a16="http://schemas.microsoft.com/office/drawing/2014/main" id="{F239475C-93A5-4957-BD5F-EF7431CCA607}"/>
              </a:ext>
            </a:extLst>
          </p:cNvPr>
          <p:cNvSpPr/>
          <p:nvPr/>
        </p:nvSpPr>
        <p:spPr>
          <a:xfrm>
            <a:off x="1198375" y="912729"/>
            <a:ext cx="10751300" cy="628657"/>
          </a:xfrm>
          <a:prstGeom prst="round2DiagRect">
            <a:avLst>
              <a:gd name="adj1" fmla="val 47411"/>
              <a:gd name="adj2" fmla="val 0"/>
            </a:avLst>
          </a:prstGeom>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lvl="0" algn="r" rtl="1"/>
            <a:endParaRPr lang="ar-MA" sz="2800" b="1" dirty="0" smtClean="0">
              <a:solidFill>
                <a:srgbClr val="F2DC86"/>
              </a:solidFill>
              <a:cs typeface="+mj-cs"/>
            </a:endParaRPr>
          </a:p>
          <a:p>
            <a:pPr lvl="0" algn="r" rtl="1"/>
            <a:r>
              <a:rPr lang="ar-MA" sz="2800" b="1" dirty="0" smtClean="0">
                <a:solidFill>
                  <a:srgbClr val="F2DC86"/>
                </a:solidFill>
                <a:cs typeface="+mj-cs"/>
              </a:rPr>
              <a:t>الهدف </a:t>
            </a:r>
            <a:r>
              <a:rPr lang="ar-MA" sz="2800" b="1" dirty="0">
                <a:solidFill>
                  <a:srgbClr val="F2DC86"/>
                </a:solidFill>
                <a:cs typeface="+mj-cs"/>
              </a:rPr>
              <a:t>الاستراتيجي الثالث</a:t>
            </a:r>
            <a:r>
              <a:rPr lang="ar-MA" sz="2800" b="1" dirty="0" smtClean="0">
                <a:solidFill>
                  <a:srgbClr val="F2DC86"/>
                </a:solidFill>
                <a:cs typeface="+mj-cs"/>
              </a:rPr>
              <a:t>:</a:t>
            </a:r>
            <a:r>
              <a:rPr lang="fr-FR" sz="2800" b="1" dirty="0" smtClean="0">
                <a:solidFill>
                  <a:srgbClr val="F2DC86"/>
                </a:solidFill>
                <a:cs typeface="+mj-cs"/>
              </a:rPr>
              <a:t>  </a:t>
            </a:r>
            <a:r>
              <a:rPr lang="ar-MA" altLang="en-US" sz="2800" b="1" dirty="0" smtClean="0">
                <a:solidFill>
                  <a:srgbClr val="F2DC86"/>
                </a:solidFill>
                <a:cs typeface="+mj-cs"/>
              </a:rPr>
              <a:t> </a:t>
            </a:r>
            <a:r>
              <a:rPr lang="ar-MA" sz="2800" b="1" dirty="0">
                <a:solidFill>
                  <a:srgbClr val="FFC000"/>
                </a:solidFill>
              </a:rPr>
              <a:t>محكمة ذكية</a:t>
            </a:r>
            <a:r>
              <a:rPr lang="ar-EG" sz="2800" b="1" dirty="0">
                <a:solidFill>
                  <a:srgbClr val="FFC000"/>
                </a:solidFill>
              </a:rPr>
              <a:t> تجعل الذكاء الاصطناعي في خدمة الأمن القضائي</a:t>
            </a:r>
            <a:endParaRPr lang="ar-MA" sz="2800" b="1" dirty="0">
              <a:solidFill>
                <a:srgbClr val="FFC000"/>
              </a:solidFill>
            </a:endParaRPr>
          </a:p>
          <a:p>
            <a:pPr algn="r" rtl="1"/>
            <a:endParaRPr lang="ar-MA" altLang="en-US" sz="3200" b="1" dirty="0">
              <a:solidFill>
                <a:srgbClr val="F2DC86"/>
              </a:solidFill>
              <a:cs typeface="+mj-cs"/>
            </a:endParaRPr>
          </a:p>
        </p:txBody>
      </p:sp>
    </p:spTree>
    <p:extLst>
      <p:ext uri="{BB962C8B-B14F-4D97-AF65-F5344CB8AC3E}">
        <p14:creationId xmlns:p14="http://schemas.microsoft.com/office/powerpoint/2010/main" val="3564974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3015" y="2721935"/>
            <a:ext cx="10447626" cy="1260000"/>
          </a:xfrm>
          <a:prstGeom prst="rect">
            <a:avLst/>
          </a:prstGeom>
          <a:solidFill>
            <a:schemeClr val="tx2"/>
          </a:solidFill>
        </p:spPr>
        <p:txBody>
          <a:bodyPr wrap="square" anchor="ctr" anchorCtr="0">
            <a:noAutofit/>
          </a:bodyPr>
          <a:lstStyle/>
          <a:p>
            <a:pPr marL="0" marR="0" lvl="0" indent="0" algn="ctr" defTabSz="457200" rtl="1" eaLnBrk="1" fontAlgn="auto" latinLnBrk="0" hangingPunct="1">
              <a:spcBef>
                <a:spcPts val="0"/>
              </a:spcBef>
              <a:spcAft>
                <a:spcPts val="0"/>
              </a:spcAft>
              <a:buClrTx/>
              <a:buSzTx/>
              <a:buFontTx/>
              <a:buNone/>
              <a:tabLst/>
              <a:defRPr/>
            </a:pPr>
            <a:r>
              <a:rPr kumimoji="0" lang="ar-EG" sz="4800" b="1"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خامسا:         </a:t>
            </a:r>
            <a:r>
              <a:rPr kumimoji="0" lang="ar-EG" sz="5400" b="1" i="1"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4</a:t>
            </a:r>
            <a:r>
              <a:rPr kumimoji="0" lang="ar-EG" sz="54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MA" sz="5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مجالات</a:t>
            </a:r>
            <a:endParaRPr kumimoji="0" lang="ar-MA"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2" name="عنوان 1"/>
          <p:cNvSpPr>
            <a:spLocks noGrp="1"/>
          </p:cNvSpPr>
          <p:nvPr>
            <p:ph type="title"/>
          </p:nvPr>
        </p:nvSpPr>
        <p:spPr>
          <a:xfrm>
            <a:off x="838201" y="1"/>
            <a:ext cx="11353799" cy="556873"/>
          </a:xfrm>
          <a:blipFill>
            <a:blip r:embed="rId3"/>
            <a:stretch>
              <a:fillRect/>
            </a:stretch>
          </a:blipFill>
        </p:spPr>
        <p:txBody>
          <a:bodyPr>
            <a:normAutofit fontScale="90000"/>
          </a:bodyPr>
          <a:lstStyle/>
          <a:p>
            <a:pPr algn="ctr"/>
            <a:r>
              <a:rPr lang="ar-MA" sz="3600" b="1" dirty="0">
                <a:latin typeface="Times New Roman" panose="02020603050405020304" pitchFamily="18" charset="0"/>
                <a:cs typeface="Times New Roman" panose="02020603050405020304" pitchFamily="18" charset="0"/>
              </a:rPr>
              <a:t>المخطط </a:t>
            </a:r>
            <a:r>
              <a:rPr lang="ar-MA" sz="3600" b="1" dirty="0" smtClean="0">
                <a:latin typeface="Times New Roman" panose="02020603050405020304" pitchFamily="18" charset="0"/>
                <a:cs typeface="Times New Roman" panose="02020603050405020304" pitchFamily="18" charset="0"/>
              </a:rPr>
              <a:t>التوجيهي </a:t>
            </a:r>
            <a:r>
              <a:rPr lang="ar-MA" sz="3600" b="1" dirty="0">
                <a:latin typeface="Times New Roman" panose="02020603050405020304" pitchFamily="18" charset="0"/>
                <a:cs typeface="Times New Roman" panose="02020603050405020304" pitchFamily="18" charset="0"/>
              </a:rPr>
              <a:t>للتحول الرقمي للعدالة</a:t>
            </a:r>
            <a:endParaRPr lang="ar-SA"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432" y="707923"/>
            <a:ext cx="3494567" cy="57683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0170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9282"/>
            <a:ext cx="11353799" cy="543611"/>
          </a:xfrm>
          <a:blipFill>
            <a:blip r:embed="rId3"/>
            <a:stretch>
              <a:fillRect/>
            </a:stretch>
          </a:blipFill>
        </p:spPr>
        <p:txBody>
          <a:bodyPr vert="horz" lIns="91440" tIns="45720" rIns="91440" bIns="45720" rtlCol="0" anchor="t">
            <a:normAutofit/>
          </a:bodyPr>
          <a:lstStyle/>
          <a:p>
            <a:pPr algn="ctr"/>
            <a:r>
              <a:rPr lang="ar-MA" sz="3200" b="1" dirty="0">
                <a:latin typeface="Times New Roman" panose="02020603050405020304" pitchFamily="18" charset="0"/>
                <a:cs typeface="Times New Roman" panose="02020603050405020304" pitchFamily="18" charset="0"/>
              </a:rPr>
              <a:t>المخطط التوجيهي للتحول الرقمي للعدالة</a:t>
            </a:r>
            <a:endParaRPr lang="ar-SA"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Diagramme 4"/>
          <p:cNvGraphicFramePr/>
          <p:nvPr>
            <p:extLst>
              <p:ext uri="{D42A27DB-BD31-4B8C-83A1-F6EECF244321}">
                <p14:modId xmlns:p14="http://schemas.microsoft.com/office/powerpoint/2010/main" val="401265528"/>
              </p:ext>
            </p:extLst>
          </p:nvPr>
        </p:nvGraphicFramePr>
        <p:xfrm>
          <a:off x="1689440" y="1531681"/>
          <a:ext cx="9864406" cy="5376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838200" y="602637"/>
            <a:ext cx="11353799" cy="839972"/>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rtl="1">
              <a:defRPr/>
            </a:pPr>
            <a:r>
              <a:rPr lang="ar-EG" sz="4000" b="1" dirty="0" smtClean="0">
                <a:solidFill>
                  <a:srgbClr val="FFC000"/>
                </a:solidFill>
                <a:effectLst>
                  <a:outerShdw blurRad="38100" dist="38100" dir="2700000" algn="tl">
                    <a:srgbClr val="000000">
                      <a:alpha val="43137"/>
                    </a:srgbClr>
                  </a:outerShdw>
                </a:effectLst>
                <a:latin typeface="Arial" panose="020B0604020202020204" pitchFamily="34" charset="0"/>
              </a:rPr>
              <a:t>تحول رقمي في 4 مجالات </a:t>
            </a:r>
            <a:endParaRPr lang="ar-MA" sz="4000" b="1" dirty="0">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212679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4166"/>
            <a:ext cx="11353799" cy="595837"/>
          </a:xfrm>
          <a:blipFill>
            <a:blip r:embed="rId2"/>
            <a:stretch>
              <a:fillRect/>
            </a:stretch>
          </a:blipFill>
        </p:spPr>
        <p:txBody>
          <a:bodyPr vert="horz" lIns="91440" tIns="45720" rIns="91440" bIns="45720" rtlCol="0" anchor="t">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396167" y="591671"/>
            <a:ext cx="6091732" cy="823752"/>
          </a:xfrm>
          <a:prstGeom prst="rect">
            <a:avLst/>
          </a:prstGeom>
        </p:spPr>
        <p:txBody>
          <a:bodyPr wrap="none">
            <a:spAutoFit/>
          </a:bodyPr>
          <a:lstStyle/>
          <a:p>
            <a:pPr algn="l" rtl="1">
              <a:lnSpc>
                <a:spcPct val="150000"/>
              </a:lnSpc>
            </a:pPr>
            <a:r>
              <a:rPr lang="ar-MA" sz="3600" b="1" u="sng" dirty="0">
                <a:solidFill>
                  <a:schemeClr val="tx2"/>
                </a:solidFill>
                <a:effectLst>
                  <a:glow rad="127000">
                    <a:srgbClr val="C68B20"/>
                  </a:glow>
                  <a:outerShdw blurRad="38100" dist="38100" dir="2700000" algn="tl">
                    <a:srgbClr val="DECB3C">
                      <a:alpha val="43000"/>
                    </a:srgbClr>
                  </a:outerShdw>
                </a:effectLst>
                <a:latin typeface="Arial" panose="020B0604020202020204" pitchFamily="34" charset="0"/>
              </a:rPr>
              <a:t>خامسا:</a:t>
            </a:r>
            <a:r>
              <a:rPr lang="ar-MA" sz="3600" b="1" dirty="0">
                <a:solidFill>
                  <a:schemeClr val="tx2"/>
                </a:solidFill>
                <a:effectLst>
                  <a:glow rad="127000">
                    <a:srgbClr val="C68B20"/>
                  </a:glow>
                  <a:outerShdw blurRad="38100" dist="38100" dir="2700000" algn="tl">
                    <a:srgbClr val="DECB3C">
                      <a:alpha val="43000"/>
                    </a:srgbClr>
                  </a:outerShdw>
                </a:effectLst>
                <a:latin typeface="Arial" panose="020B0604020202020204" pitchFamily="34" charset="0"/>
              </a:rPr>
              <a:t>    </a:t>
            </a:r>
            <a:r>
              <a:rPr lang="ar-MA" sz="3600" b="1" dirty="0" smtClean="0">
                <a:solidFill>
                  <a:schemeClr val="tx2"/>
                </a:solidFill>
                <a:effectLst>
                  <a:outerShdw blurRad="38100" dist="38100" dir="2700000" algn="tl">
                    <a:srgbClr val="000000">
                      <a:alpha val="43137"/>
                    </a:srgbClr>
                  </a:outerShdw>
                </a:effectLst>
                <a:latin typeface="Arial" panose="020B0604020202020204" pitchFamily="34" charset="0"/>
              </a:rPr>
              <a:t>مجالات </a:t>
            </a:r>
            <a:r>
              <a:rPr lang="ar-MA" sz="3600" b="1" dirty="0">
                <a:solidFill>
                  <a:schemeClr val="tx2"/>
                </a:solidFill>
                <a:effectLst>
                  <a:outerShdw blurRad="38100" dist="38100" dir="2700000" algn="tl">
                    <a:srgbClr val="000000">
                      <a:alpha val="43137"/>
                    </a:srgbClr>
                  </a:outerShdw>
                </a:effectLst>
                <a:latin typeface="Arial" panose="020B0604020202020204" pitchFamily="34" charset="0"/>
              </a:rPr>
              <a:t>ا</a:t>
            </a:r>
            <a:r>
              <a:rPr lang="ar-MA" sz="3600" b="1" dirty="0" smtClean="0">
                <a:solidFill>
                  <a:schemeClr val="tx2"/>
                </a:solidFill>
                <a:effectLst>
                  <a:outerShdw blurRad="38100" dist="38100" dir="2700000" algn="tl">
                    <a:srgbClr val="000000">
                      <a:alpha val="43137"/>
                    </a:srgbClr>
                  </a:outerShdw>
                </a:effectLst>
                <a:latin typeface="Arial" panose="020B0604020202020204" pitchFamily="34" charset="0"/>
              </a:rPr>
              <a:t>لتحول </a:t>
            </a:r>
            <a:r>
              <a:rPr lang="ar-MA" sz="3600" b="1" dirty="0">
                <a:solidFill>
                  <a:schemeClr val="tx2"/>
                </a:solidFill>
                <a:effectLst>
                  <a:outerShdw blurRad="38100" dist="38100" dir="2700000" algn="tl">
                    <a:srgbClr val="000000">
                      <a:alpha val="43137"/>
                    </a:srgbClr>
                  </a:outerShdw>
                </a:effectLst>
                <a:latin typeface="Arial" panose="020B0604020202020204" pitchFamily="34" charset="0"/>
              </a:rPr>
              <a:t>الرقمي للعدالة</a:t>
            </a:r>
          </a:p>
        </p:txBody>
      </p:sp>
      <p:sp>
        <p:nvSpPr>
          <p:cNvPr id="5" name="Rectangle 4"/>
          <p:cNvSpPr/>
          <p:nvPr/>
        </p:nvSpPr>
        <p:spPr>
          <a:xfrm>
            <a:off x="1090864" y="2655176"/>
            <a:ext cx="10876547" cy="3861483"/>
          </a:xfrm>
          <a:prstGeom prst="round2DiagRect">
            <a:avLst/>
          </a:prstGeom>
          <a:solidFill>
            <a:schemeClr val="tx2"/>
          </a:solidFill>
        </p:spPr>
        <p:txBody>
          <a:bodyPr wrap="square">
            <a:spAutoFit/>
          </a:bodyPr>
          <a:lstStyle/>
          <a:p>
            <a:pPr algn="just" rtl="1">
              <a:lnSpc>
                <a:spcPct val="115000"/>
              </a:lnSpc>
              <a:spcAft>
                <a:spcPts val="1000"/>
              </a:spcAft>
            </a:pPr>
            <a:r>
              <a:rPr lang="ar-MA" sz="3200" b="1" dirty="0">
                <a:solidFill>
                  <a:schemeClr val="bg1"/>
                </a:solidFill>
                <a:latin typeface="Sakkal Majalla" panose="02000000000000000000" pitchFamily="2" charset="-78"/>
                <a:ea typeface="Calibri" panose="020F0502020204030204" pitchFamily="34" charset="0"/>
                <a:cs typeface="Times New Roman" panose="02020603050405020304" pitchFamily="18" charset="0"/>
              </a:rPr>
              <a:t>إنّ المدخل الأساس لإنجاح مخطّط التحوّل الرقمي يتمثّل في سهولة الولوج إلى العدالة من قِبل طالبي الخدمات القضائية، من مهنيين ومتقاضين وعموم المواطنين، الشيء الذي يتأتى من خلال اتخاذ مجموعة من التدابير، على رأسها اعتماد منصات إلكترونية واضحة وسلسة وموجّهة بشكل دقيق، يسهل التمييز فيها بين ما كان موجّها لفئات بعينها وبين ما </a:t>
            </a:r>
            <a:r>
              <a:rPr lang="ar-MA" sz="3200" b="1" dirty="0" smtClean="0">
                <a:solidFill>
                  <a:schemeClr val="bg1"/>
                </a:solidFill>
                <a:latin typeface="Sakkal Majalla" panose="02000000000000000000" pitchFamily="2" charset="-78"/>
                <a:ea typeface="Calibri" panose="020F0502020204030204" pitchFamily="34" charset="0"/>
                <a:cs typeface="Times New Roman" panose="02020603050405020304" pitchFamily="18" charset="0"/>
              </a:rPr>
              <a:t>كان</a:t>
            </a:r>
            <a:r>
              <a:rPr lang="fr-FR" sz="3200" b="1" dirty="0" smtClean="0">
                <a:solidFill>
                  <a:schemeClr val="bg1"/>
                </a:solidFill>
                <a:latin typeface="Sakkal Majalla" panose="02000000000000000000" pitchFamily="2" charset="-78"/>
                <a:ea typeface="Calibri" panose="020F0502020204030204" pitchFamily="34" charset="0"/>
                <a:cs typeface="Times New Roman" panose="02020603050405020304" pitchFamily="18" charset="0"/>
              </a:rPr>
              <a:t> </a:t>
            </a:r>
            <a:r>
              <a:rPr lang="ar-LB" sz="3200" b="1" dirty="0" smtClean="0">
                <a:solidFill>
                  <a:schemeClr val="bg1"/>
                </a:solidFill>
                <a:latin typeface="Sakkal Majalla" panose="02000000000000000000" pitchFamily="2" charset="-78"/>
                <a:ea typeface="Calibri" panose="020F0502020204030204" pitchFamily="34" charset="0"/>
                <a:cs typeface="Times New Roman" panose="02020603050405020304" pitchFamily="18" charset="0"/>
              </a:rPr>
              <a:t> متعلقا</a:t>
            </a:r>
            <a:r>
              <a:rPr lang="ar-MA" sz="3200" b="1" dirty="0" smtClean="0">
                <a:solidFill>
                  <a:schemeClr val="bg1"/>
                </a:solidFill>
                <a:latin typeface="Sakkal Majalla" panose="02000000000000000000" pitchFamily="2" charset="-78"/>
                <a:ea typeface="Calibri" panose="020F0502020204030204" pitchFamily="34" charset="0"/>
                <a:cs typeface="Times New Roman" panose="02020603050405020304" pitchFamily="18" charset="0"/>
              </a:rPr>
              <a:t> </a:t>
            </a:r>
            <a:r>
              <a:rPr lang="ar-MA" sz="3200" b="1" dirty="0">
                <a:solidFill>
                  <a:schemeClr val="bg1"/>
                </a:solidFill>
                <a:latin typeface="Sakkal Majalla" panose="02000000000000000000" pitchFamily="2" charset="-78"/>
                <a:ea typeface="Calibri" panose="020F0502020204030204" pitchFamily="34" charset="0"/>
                <a:cs typeface="Times New Roman" panose="02020603050405020304" pitchFamily="18" charset="0"/>
              </a:rPr>
              <a:t>بخدمات قضائية أو شبه قضائية أو إدارية.</a:t>
            </a:r>
            <a:endParaRPr lang="fr-FR" sz="3200" b="1" dirty="0">
              <a:solidFill>
                <a:schemeClr val="bg1"/>
              </a:solidFill>
              <a:latin typeface="Sakkal Majalla" panose="02000000000000000000" pitchFamily="2" charset="-78"/>
              <a:ea typeface="Calibri" panose="020F0502020204030204" pitchFamily="34" charset="0"/>
              <a:cs typeface="Times New Roman" panose="02020603050405020304" pitchFamily="18" charset="0"/>
            </a:endParaRPr>
          </a:p>
        </p:txBody>
      </p:sp>
      <p:sp>
        <p:nvSpPr>
          <p:cNvPr id="6" name="Rectangle 4"/>
          <p:cNvSpPr/>
          <p:nvPr/>
        </p:nvSpPr>
        <p:spPr>
          <a:xfrm>
            <a:off x="1090864" y="1829496"/>
            <a:ext cx="10876548" cy="843367"/>
          </a:xfrm>
          <a:prstGeom prst="round2DiagRect">
            <a:avLst>
              <a:gd name="adj1" fmla="val 38681"/>
              <a:gd name="adj2" fmla="val 0"/>
            </a:avLst>
          </a:prstGeom>
          <a:noFill/>
          <a:ln w="3175">
            <a:solidFill>
              <a:schemeClr val="tx2"/>
            </a:solidFill>
          </a:ln>
        </p:spPr>
        <p:txBody>
          <a:bodyPr wrap="square">
            <a:spAutoFit/>
          </a:bodyPr>
          <a:lstStyle/>
          <a:p>
            <a:pPr algn="just" rtl="1">
              <a:lnSpc>
                <a:spcPct val="115000"/>
              </a:lnSpc>
              <a:spcAft>
                <a:spcPts val="1000"/>
              </a:spcAft>
            </a:pPr>
            <a:r>
              <a:rPr lang="ar-MA" sz="32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1. تسهيل </a:t>
            </a:r>
            <a:r>
              <a:rPr lang="ar-MA"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الولوج إلى </a:t>
            </a:r>
            <a:r>
              <a:rPr lang="ar-MA" sz="3200" b="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العدالة</a:t>
            </a:r>
            <a:endParaRPr lang="fr-FR" sz="3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1336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6"/>
            <a:ext cx="11353799" cy="558081"/>
          </a:xfrm>
          <a:blipFill>
            <a:blip r:embed="rId2"/>
            <a:stretch>
              <a:fillRect/>
            </a:stretch>
          </a:blipFill>
        </p:spPr>
        <p:txBody>
          <a:bodyPr vert="horz" lIns="91440" tIns="45720" rIns="91440" bIns="45720" rtlCol="0" anchor="t">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avec coins arrondis en diagonale 4"/>
          <p:cNvSpPr/>
          <p:nvPr/>
        </p:nvSpPr>
        <p:spPr>
          <a:xfrm>
            <a:off x="975352" y="2095249"/>
            <a:ext cx="11079495" cy="4591301"/>
          </a:xfrm>
          <a:prstGeom prst="round2DiagRect">
            <a:avLst/>
          </a:prstGeom>
          <a:solidFill>
            <a:schemeClr val="tx2"/>
          </a:solidFill>
        </p:spPr>
        <p:txBody>
          <a:bodyPr wrap="square">
            <a:noAutofit/>
          </a:bodyPr>
          <a:lstStyle/>
          <a:p>
            <a:pPr algn="just" rtl="1">
              <a:lnSpc>
                <a:spcPct val="115000"/>
              </a:lnSpc>
              <a:spcAft>
                <a:spcPts val="1000"/>
              </a:spcAft>
            </a:pPr>
            <a:r>
              <a:rPr lang="ar-MA" sz="2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إذا كانت رقمنة الإجراءات والمساطر أمرا لا مناص منه في سياق مخطط التّحوّل الرقمي، فإنّ تبسيطها كفيل بتحقيق مستويات متقدمة من النجاعة وحسن تدبير الزمن الإجرائي، خاصّة أنّ الانتقال من التدبير المادي للملفات القضائية إلى التدبير اللامادي لها، مع مواكبة ذلك بالنصوص القانونية والتنظيمية </a:t>
            </a:r>
            <a:r>
              <a:rPr lang="ar-MA" sz="27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المؤطرة</a:t>
            </a:r>
            <a:r>
              <a:rPr lang="ar-MA" sz="2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له، من شأنه أن يؤثّر إيجابا على عمليّة التقاضي برمتها، ولا يخفى أنّ هذا المجال بالذات، يتطلب تدخّلا تشريعيا مركّبا، فمن جهة أولى، لابد من رصد الإجراءات والمساطر التي تكتسي نوعا من التعقيد إن على مستوى الصيغة أو على مستوى التنزيل، ومن جهة ثانية يجب إيجاد مقترحات رقمية بتبسيطها ورفع ما يترتب عنها من عراقيل أو صعوبات، ومن جهة ثالثة، إضفاء الصبغة القانونية على الإجراء في صيغتها المُبسّطة أخذا بعين الاعتبار مستواه اللامادي في إطار التحوّل الرقمي للعدالة.</a:t>
            </a:r>
            <a:endParaRPr lang="fr-FR" sz="2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4"/>
          <p:cNvSpPr/>
          <p:nvPr/>
        </p:nvSpPr>
        <p:spPr>
          <a:xfrm>
            <a:off x="994611" y="1387269"/>
            <a:ext cx="11085094" cy="689054"/>
          </a:xfrm>
          <a:prstGeom prst="round2DiagRect">
            <a:avLst/>
          </a:prstGeom>
          <a:noFill/>
          <a:ln w="3175">
            <a:solidFill>
              <a:schemeClr val="tx2"/>
            </a:solidFill>
          </a:ln>
        </p:spPr>
        <p:txBody>
          <a:bodyPr wrap="square">
            <a:spAutoFit/>
          </a:bodyPr>
          <a:lstStyle/>
          <a:p>
            <a:pPr algn="just" rtl="1">
              <a:lnSpc>
                <a:spcPct val="115000"/>
              </a:lnSpc>
              <a:spcAft>
                <a:spcPts val="1000"/>
              </a:spcAft>
            </a:pPr>
            <a:r>
              <a:rPr lang="ar-MA"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تبسيط الإجراءات والمساطر</a:t>
            </a:r>
            <a:endParaRPr lang="fr-FR"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847699" y="563517"/>
            <a:ext cx="6207148" cy="823752"/>
          </a:xfrm>
          <a:prstGeom prst="rect">
            <a:avLst/>
          </a:prstGeom>
        </p:spPr>
        <p:txBody>
          <a:bodyPr wrap="none">
            <a:spAutoFit/>
          </a:bodyPr>
          <a:lstStyle/>
          <a:p>
            <a:pPr algn="l" rtl="1">
              <a:lnSpc>
                <a:spcPct val="150000"/>
              </a:lnSpc>
            </a:pPr>
            <a:r>
              <a:rPr lang="ar-MA" sz="3600" b="1" u="sng" dirty="0" smtClean="0">
                <a:solidFill>
                  <a:schemeClr val="tx2"/>
                </a:solidFill>
                <a:effectLst>
                  <a:glow rad="127000">
                    <a:srgbClr val="C68B20"/>
                  </a:glow>
                  <a:outerShdw blurRad="38100" dist="38100" dir="2700000" algn="tl">
                    <a:srgbClr val="DECB3C">
                      <a:alpha val="43000"/>
                    </a:srgbClr>
                  </a:outerShdw>
                </a:effectLst>
                <a:latin typeface="Arial" panose="020B0604020202020204" pitchFamily="34" charset="0"/>
              </a:rPr>
              <a:t>خامسا</a:t>
            </a:r>
            <a:r>
              <a:rPr lang="ar-MA" sz="3600" b="1" dirty="0" smtClean="0">
                <a:solidFill>
                  <a:schemeClr val="tx2"/>
                </a:solidFill>
                <a:effectLst>
                  <a:glow rad="127000">
                    <a:srgbClr val="C68B20"/>
                  </a:glow>
                  <a:outerShdw blurRad="38100" dist="38100" dir="2700000" algn="tl">
                    <a:srgbClr val="DECB3C">
                      <a:alpha val="43000"/>
                    </a:srgbClr>
                  </a:outerShdw>
                </a:effectLst>
                <a:latin typeface="Arial" panose="020B0604020202020204" pitchFamily="34" charset="0"/>
              </a:rPr>
              <a:t>:</a:t>
            </a:r>
            <a:r>
              <a:rPr lang="ar-MA" sz="3600" b="1" dirty="0" smtClean="0">
                <a:solidFill>
                  <a:schemeClr val="tx2"/>
                </a:solidFill>
                <a:effectLst>
                  <a:outerShdw blurRad="38100" dist="38100" dir="2700000" algn="tl">
                    <a:srgbClr val="000000">
                      <a:alpha val="43137"/>
                    </a:srgbClr>
                  </a:outerShdw>
                </a:effectLst>
                <a:latin typeface="Arial" panose="020B0604020202020204" pitchFamily="34" charset="0"/>
              </a:rPr>
              <a:t>     مجالات </a:t>
            </a:r>
            <a:r>
              <a:rPr lang="ar-MA" sz="3600" b="1" dirty="0">
                <a:solidFill>
                  <a:schemeClr val="tx2"/>
                </a:solidFill>
                <a:effectLst>
                  <a:outerShdw blurRad="38100" dist="38100" dir="2700000" algn="tl">
                    <a:srgbClr val="000000">
                      <a:alpha val="43137"/>
                    </a:srgbClr>
                  </a:outerShdw>
                </a:effectLst>
                <a:latin typeface="Arial" panose="020B0604020202020204" pitchFamily="34" charset="0"/>
              </a:rPr>
              <a:t>ا</a:t>
            </a:r>
            <a:r>
              <a:rPr lang="ar-MA" sz="3600" b="1" dirty="0" smtClean="0">
                <a:solidFill>
                  <a:schemeClr val="tx2"/>
                </a:solidFill>
                <a:effectLst>
                  <a:outerShdw blurRad="38100" dist="38100" dir="2700000" algn="tl">
                    <a:srgbClr val="000000">
                      <a:alpha val="43137"/>
                    </a:srgbClr>
                  </a:outerShdw>
                </a:effectLst>
                <a:latin typeface="Arial" panose="020B0604020202020204" pitchFamily="34" charset="0"/>
              </a:rPr>
              <a:t>لتحول </a:t>
            </a:r>
            <a:r>
              <a:rPr lang="ar-MA" sz="3600" b="1" dirty="0">
                <a:solidFill>
                  <a:schemeClr val="tx2"/>
                </a:solidFill>
                <a:effectLst>
                  <a:outerShdw blurRad="38100" dist="38100" dir="2700000" algn="tl">
                    <a:srgbClr val="000000">
                      <a:alpha val="43137"/>
                    </a:srgbClr>
                  </a:outerShdw>
                </a:effectLst>
                <a:latin typeface="Arial" panose="020B0604020202020204" pitchFamily="34" charset="0"/>
              </a:rPr>
              <a:t>الرقمي للعدالة</a:t>
            </a:r>
          </a:p>
        </p:txBody>
      </p:sp>
    </p:spTree>
    <p:extLst>
      <p:ext uri="{BB962C8B-B14F-4D97-AF65-F5344CB8AC3E}">
        <p14:creationId xmlns:p14="http://schemas.microsoft.com/office/powerpoint/2010/main" val="2355495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3924" y="0"/>
            <a:ext cx="11378076" cy="5915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00909"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avec coins arrondis en diagonale 4"/>
          <p:cNvSpPr/>
          <p:nvPr/>
        </p:nvSpPr>
        <p:spPr>
          <a:xfrm>
            <a:off x="1288819" y="2465673"/>
            <a:ext cx="10394132" cy="4312528"/>
          </a:xfrm>
          <a:prstGeom prst="round2DiagRect">
            <a:avLst/>
          </a:prstGeom>
          <a:solidFill>
            <a:schemeClr val="tx2"/>
          </a:solidFill>
        </p:spPr>
        <p:txBody>
          <a:bodyPr wrap="square">
            <a:spAutoFit/>
          </a:bodyPr>
          <a:lstStyle/>
          <a:p>
            <a:pPr algn="just" rtl="1">
              <a:lnSpc>
                <a:spcPct val="115000"/>
              </a:lnSpc>
              <a:spcAft>
                <a:spcPts val="1000"/>
              </a:spcAft>
            </a:pPr>
            <a:r>
              <a:rPr lang="ar-MA" sz="31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إنّ </a:t>
            </a:r>
            <a:r>
              <a:rPr lang="ar-MA" sz="31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التقاضي عن بُعد، هو المحور الأساس الذي تتعلّق به جلّ جوانب التحوّل الرقمي للعدالة، خاصة ما تعلّق منه بإعداد البنية التحتية القانونية الضرورية لعقد الجلسات الإلكترونية، ولاسيما المحضر الإلكتروني مع التوسع في مفهومه ليشمل التسجيلات بالصوت والصورة فضلا عما يحرره كاتب الضبط إلكترونيا، والتوقيع الإلكتروني الذي يُضفي الحجية على الوثائق المحمّلة على دعائم إلكترونية، وكل مقوّمات التقاضي التي لا تختلف عن نظريتها التقليدية إلا اختلافا شكليا.</a:t>
            </a:r>
            <a:endParaRPr lang="fr-FR" sz="31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4"/>
          <p:cNvSpPr/>
          <p:nvPr/>
        </p:nvSpPr>
        <p:spPr>
          <a:xfrm>
            <a:off x="1288819" y="1807031"/>
            <a:ext cx="10394132" cy="728710"/>
          </a:xfrm>
          <a:prstGeom prst="round2Diag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15000"/>
              </a:lnSpc>
              <a:spcAft>
                <a:spcPts val="1000"/>
              </a:spcAft>
            </a:pPr>
            <a:r>
              <a:rPr lang="ar-MA" sz="3200" b="1" dirty="0" smtClean="0">
                <a:solidFill>
                  <a:schemeClr val="tx2"/>
                </a:solidFill>
                <a:latin typeface="Calibri" panose="020F0502020204030204" pitchFamily="34" charset="0"/>
                <a:ea typeface="Calibri" panose="020F0502020204030204" pitchFamily="34" charset="0"/>
              </a:rPr>
              <a:t>3. التقاضي </a:t>
            </a:r>
            <a:r>
              <a:rPr lang="ar-MA" sz="3200" b="1" dirty="0">
                <a:solidFill>
                  <a:schemeClr val="tx2"/>
                </a:solidFill>
                <a:latin typeface="Calibri" panose="020F0502020204030204" pitchFamily="34" charset="0"/>
                <a:ea typeface="Calibri" panose="020F0502020204030204" pitchFamily="34" charset="0"/>
              </a:rPr>
              <a:t>عن </a:t>
            </a:r>
            <a:r>
              <a:rPr lang="ar-MA" sz="3200" b="1" dirty="0" smtClean="0">
                <a:solidFill>
                  <a:schemeClr val="tx2"/>
                </a:solidFill>
                <a:latin typeface="Calibri" panose="020F0502020204030204" pitchFamily="34" charset="0"/>
                <a:ea typeface="Calibri" panose="020F0502020204030204" pitchFamily="34" charset="0"/>
              </a:rPr>
              <a:t>بُعد</a:t>
            </a:r>
            <a:endParaRPr lang="fr-FR" sz="2800" dirty="0">
              <a:solidFill>
                <a:schemeClr val="tx2"/>
              </a:solidFill>
              <a:latin typeface="Calibri" panose="020F0502020204030204" pitchFamily="34" charset="0"/>
              <a:ea typeface="Calibri" panose="020F0502020204030204" pitchFamily="34" charset="0"/>
            </a:endParaRPr>
          </a:p>
        </p:txBody>
      </p:sp>
      <p:sp>
        <p:nvSpPr>
          <p:cNvPr id="7" name="Rectangle 6"/>
          <p:cNvSpPr/>
          <p:nvPr/>
        </p:nvSpPr>
        <p:spPr>
          <a:xfrm>
            <a:off x="5475803" y="704873"/>
            <a:ext cx="6207148" cy="823752"/>
          </a:xfrm>
          <a:prstGeom prst="rect">
            <a:avLst/>
          </a:prstGeom>
        </p:spPr>
        <p:txBody>
          <a:bodyPr wrap="none">
            <a:spAutoFit/>
          </a:bodyPr>
          <a:lstStyle/>
          <a:p>
            <a:pPr algn="l" rtl="1">
              <a:lnSpc>
                <a:spcPct val="150000"/>
              </a:lnSpc>
            </a:pPr>
            <a:r>
              <a:rPr lang="ar-MA" sz="3600" b="1" u="sng" dirty="0" smtClean="0">
                <a:solidFill>
                  <a:schemeClr val="tx2"/>
                </a:solidFill>
                <a:effectLst>
                  <a:glow rad="127000">
                    <a:srgbClr val="C68B20"/>
                  </a:glow>
                  <a:outerShdw blurRad="38100" dist="38100" dir="2700000" algn="tl">
                    <a:srgbClr val="DECB3C">
                      <a:alpha val="43000"/>
                    </a:srgbClr>
                  </a:outerShdw>
                </a:effectLst>
                <a:latin typeface="Arial" panose="020B0604020202020204" pitchFamily="34" charset="0"/>
              </a:rPr>
              <a:t>خامسا</a:t>
            </a:r>
            <a:r>
              <a:rPr lang="ar-MA" sz="3600" b="1" dirty="0" smtClean="0">
                <a:solidFill>
                  <a:schemeClr val="tx2"/>
                </a:solidFill>
                <a:effectLst>
                  <a:glow rad="127000">
                    <a:srgbClr val="C68B20"/>
                  </a:glow>
                  <a:outerShdw blurRad="38100" dist="38100" dir="2700000" algn="tl">
                    <a:srgbClr val="DECB3C">
                      <a:alpha val="43000"/>
                    </a:srgbClr>
                  </a:outerShdw>
                </a:effectLst>
                <a:latin typeface="Arial" panose="020B0604020202020204" pitchFamily="34" charset="0"/>
              </a:rPr>
              <a:t>:</a:t>
            </a:r>
            <a:r>
              <a:rPr lang="ar-MA" sz="3600" b="1" dirty="0" smtClean="0">
                <a:solidFill>
                  <a:schemeClr val="tx2"/>
                </a:solidFill>
                <a:effectLst>
                  <a:outerShdw blurRad="38100" dist="38100" dir="2700000" algn="tl">
                    <a:srgbClr val="000000">
                      <a:alpha val="43137"/>
                    </a:srgbClr>
                  </a:outerShdw>
                </a:effectLst>
                <a:latin typeface="Arial" panose="020B0604020202020204" pitchFamily="34" charset="0"/>
              </a:rPr>
              <a:t>     مجالات </a:t>
            </a:r>
            <a:r>
              <a:rPr lang="ar-MA" sz="3600" b="1" dirty="0">
                <a:solidFill>
                  <a:schemeClr val="tx2"/>
                </a:solidFill>
                <a:effectLst>
                  <a:outerShdw blurRad="38100" dist="38100" dir="2700000" algn="tl">
                    <a:srgbClr val="000000">
                      <a:alpha val="43137"/>
                    </a:srgbClr>
                  </a:outerShdw>
                </a:effectLst>
                <a:latin typeface="Arial" panose="020B0604020202020204" pitchFamily="34" charset="0"/>
              </a:rPr>
              <a:t>ا</a:t>
            </a:r>
            <a:r>
              <a:rPr lang="ar-MA" sz="3600" b="1" dirty="0" smtClean="0">
                <a:solidFill>
                  <a:schemeClr val="tx2"/>
                </a:solidFill>
                <a:effectLst>
                  <a:outerShdw blurRad="38100" dist="38100" dir="2700000" algn="tl">
                    <a:srgbClr val="000000">
                      <a:alpha val="43137"/>
                    </a:srgbClr>
                  </a:outerShdw>
                </a:effectLst>
                <a:latin typeface="Arial" panose="020B0604020202020204" pitchFamily="34" charset="0"/>
              </a:rPr>
              <a:t>لتحول </a:t>
            </a:r>
            <a:r>
              <a:rPr lang="ar-MA" sz="3600" b="1" dirty="0">
                <a:solidFill>
                  <a:schemeClr val="tx2"/>
                </a:solidFill>
                <a:effectLst>
                  <a:outerShdw blurRad="38100" dist="38100" dir="2700000" algn="tl">
                    <a:srgbClr val="000000">
                      <a:alpha val="43137"/>
                    </a:srgbClr>
                  </a:outerShdw>
                </a:effectLst>
                <a:latin typeface="Arial" panose="020B0604020202020204" pitchFamily="34" charset="0"/>
              </a:rPr>
              <a:t>الرقمي للعدالة</a:t>
            </a:r>
          </a:p>
        </p:txBody>
      </p:sp>
    </p:spTree>
    <p:extLst>
      <p:ext uri="{BB962C8B-B14F-4D97-AF65-F5344CB8AC3E}">
        <p14:creationId xmlns:p14="http://schemas.microsoft.com/office/powerpoint/2010/main" val="120745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1"/>
            <a:ext cx="11353799" cy="636814"/>
          </a:xfrm>
          <a:blipFill>
            <a:blip r:embed="rId2"/>
            <a:stretch>
              <a:fillRect/>
            </a:stretch>
          </a:blipFill>
        </p:spPr>
        <p:txBody>
          <a:bodyPr vert="horz" lIns="91440" tIns="45720" rIns="91440" bIns="45720" rtlCol="0" anchor="t">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avec coins arrondis en diagonale 4"/>
          <p:cNvSpPr/>
          <p:nvPr/>
        </p:nvSpPr>
        <p:spPr>
          <a:xfrm>
            <a:off x="1102179" y="2612170"/>
            <a:ext cx="10825842" cy="4392692"/>
          </a:xfrm>
          <a:prstGeom prst="round2DiagRect">
            <a:avLst/>
          </a:prstGeom>
          <a:solidFill>
            <a:schemeClr val="tx2"/>
          </a:solidFill>
          <a:ln w="3175">
            <a:solidFill>
              <a:schemeClr val="accent1">
                <a:shade val="50000"/>
              </a:schemeClr>
            </a:solidFill>
          </a:ln>
        </p:spPr>
        <p:txBody>
          <a:bodyPr wrap="square">
            <a:spAutoFit/>
          </a:bodyPr>
          <a:lstStyle/>
          <a:p>
            <a:pPr marL="176213" indent="449263" algn="just" rtl="1">
              <a:lnSpc>
                <a:spcPct val="150000"/>
              </a:lnSpc>
              <a:spcAft>
                <a:spcPts val="800"/>
              </a:spcAft>
            </a:pPr>
            <a:r>
              <a:rPr lang="ar-MA" sz="28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يعتبر </a:t>
            </a:r>
            <a:r>
              <a:rPr lang="ar-MA"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نشر المعلومة القانونية والقضائية من المجالات التي يستطيع مخطّط التحول الرقمي أن يُقدّم فيها مستوى لا يمكن أن تُضاهى من قِبل الآليات التقليدية في الحصول على هذا النوع من المعلومة، سواء على مستوى السرعة في الوصول إلى المعلومة المطلوبة أو الدقة في ترتيبها وتصنيفها أو القدرة على استرجاعها متى لزم الأمر، وأيضا على مستوى الكم الهائل من المعطيات القانونية والقضائية التي يمكن تخزينها أو تحميلها أو إرسالها أو البحث فيها واستثمارها.  </a:t>
            </a:r>
            <a:endParaRPr lang="fr-F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4"/>
          <p:cNvSpPr/>
          <p:nvPr/>
        </p:nvSpPr>
        <p:spPr>
          <a:xfrm>
            <a:off x="1102179" y="1953528"/>
            <a:ext cx="10825842" cy="658642"/>
          </a:xfrm>
          <a:prstGeom prst="round2DiagRect">
            <a:avLst>
              <a:gd name="adj1" fmla="val 38490"/>
              <a:gd name="adj2" fmla="val 0"/>
            </a:avLst>
          </a:prstGeom>
          <a:ln w="3175">
            <a:solidFill>
              <a:schemeClr val="accent1">
                <a:shade val="50000"/>
              </a:schemeClr>
            </a:solidFill>
          </a:ln>
        </p:spPr>
        <p:txBody>
          <a:bodyPr wrap="square" anchor="ctr">
            <a:noAutofit/>
          </a:bodyPr>
          <a:lstStyle/>
          <a:p>
            <a:pPr marL="176213" indent="449263" algn="just" rtl="1">
              <a:lnSpc>
                <a:spcPct val="150000"/>
              </a:lnSpc>
              <a:spcAft>
                <a:spcPts val="800"/>
              </a:spcAft>
            </a:pPr>
            <a:r>
              <a:rPr lang="ar-MA"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نشر المعلومة القانونية والقضائية</a:t>
            </a:r>
            <a:endParaRPr lang="fr-FR"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720873" y="800455"/>
            <a:ext cx="6207148" cy="823752"/>
          </a:xfrm>
          <a:prstGeom prst="rect">
            <a:avLst/>
          </a:prstGeom>
        </p:spPr>
        <p:txBody>
          <a:bodyPr wrap="none">
            <a:spAutoFit/>
          </a:bodyPr>
          <a:lstStyle/>
          <a:p>
            <a:pPr algn="l" rtl="1">
              <a:lnSpc>
                <a:spcPct val="150000"/>
              </a:lnSpc>
            </a:pPr>
            <a:r>
              <a:rPr lang="ar-MA" sz="3600" b="1" u="sng" dirty="0" smtClean="0">
                <a:solidFill>
                  <a:schemeClr val="tx2"/>
                </a:solidFill>
                <a:effectLst>
                  <a:glow rad="127000">
                    <a:srgbClr val="C68B20"/>
                  </a:glow>
                  <a:outerShdw blurRad="38100" dist="38100" dir="2700000" algn="tl">
                    <a:srgbClr val="DECB3C">
                      <a:alpha val="43000"/>
                    </a:srgbClr>
                  </a:outerShdw>
                </a:effectLst>
                <a:latin typeface="Arial" panose="020B0604020202020204" pitchFamily="34" charset="0"/>
              </a:rPr>
              <a:t>خامسا</a:t>
            </a:r>
            <a:r>
              <a:rPr lang="ar-MA" sz="3600" b="1" dirty="0" smtClean="0">
                <a:solidFill>
                  <a:schemeClr val="tx2"/>
                </a:solidFill>
                <a:effectLst>
                  <a:glow rad="127000">
                    <a:srgbClr val="C68B20"/>
                  </a:glow>
                  <a:outerShdw blurRad="38100" dist="38100" dir="2700000" algn="tl">
                    <a:srgbClr val="DECB3C">
                      <a:alpha val="43000"/>
                    </a:srgbClr>
                  </a:outerShdw>
                </a:effectLst>
                <a:latin typeface="Arial" panose="020B0604020202020204" pitchFamily="34" charset="0"/>
              </a:rPr>
              <a:t>:</a:t>
            </a:r>
            <a:r>
              <a:rPr lang="ar-MA" sz="3600" b="1" dirty="0" smtClean="0">
                <a:solidFill>
                  <a:schemeClr val="tx2"/>
                </a:solidFill>
                <a:effectLst>
                  <a:outerShdw blurRad="38100" dist="38100" dir="2700000" algn="tl">
                    <a:srgbClr val="000000">
                      <a:alpha val="43137"/>
                    </a:srgbClr>
                  </a:outerShdw>
                </a:effectLst>
                <a:latin typeface="Arial" panose="020B0604020202020204" pitchFamily="34" charset="0"/>
              </a:rPr>
              <a:t>     مجالات </a:t>
            </a:r>
            <a:r>
              <a:rPr lang="ar-MA" sz="3600" b="1" dirty="0">
                <a:solidFill>
                  <a:schemeClr val="tx2"/>
                </a:solidFill>
                <a:effectLst>
                  <a:outerShdw blurRad="38100" dist="38100" dir="2700000" algn="tl">
                    <a:srgbClr val="000000">
                      <a:alpha val="43137"/>
                    </a:srgbClr>
                  </a:outerShdw>
                </a:effectLst>
                <a:latin typeface="Arial" panose="020B0604020202020204" pitchFamily="34" charset="0"/>
              </a:rPr>
              <a:t>ا</a:t>
            </a:r>
            <a:r>
              <a:rPr lang="ar-MA" sz="3600" b="1" dirty="0" smtClean="0">
                <a:solidFill>
                  <a:schemeClr val="tx2"/>
                </a:solidFill>
                <a:effectLst>
                  <a:outerShdw blurRad="38100" dist="38100" dir="2700000" algn="tl">
                    <a:srgbClr val="000000">
                      <a:alpha val="43137"/>
                    </a:srgbClr>
                  </a:outerShdw>
                </a:effectLst>
                <a:latin typeface="Arial" panose="020B0604020202020204" pitchFamily="34" charset="0"/>
              </a:rPr>
              <a:t>لتحول </a:t>
            </a:r>
            <a:r>
              <a:rPr lang="ar-MA" sz="3600" b="1" dirty="0">
                <a:solidFill>
                  <a:schemeClr val="tx2"/>
                </a:solidFill>
                <a:effectLst>
                  <a:outerShdw blurRad="38100" dist="38100" dir="2700000" algn="tl">
                    <a:srgbClr val="000000">
                      <a:alpha val="43137"/>
                    </a:srgbClr>
                  </a:outerShdw>
                </a:effectLst>
                <a:latin typeface="Arial" panose="020B0604020202020204" pitchFamily="34" charset="0"/>
              </a:rPr>
              <a:t>الرقمي للعدالة</a:t>
            </a:r>
          </a:p>
        </p:txBody>
      </p:sp>
    </p:spTree>
    <p:extLst>
      <p:ext uri="{BB962C8B-B14F-4D97-AF65-F5344CB8AC3E}">
        <p14:creationId xmlns:p14="http://schemas.microsoft.com/office/powerpoint/2010/main" val="1743969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mj-cs"/>
            </a:endParaRPr>
          </a:p>
        </p:txBody>
      </p:sp>
      <p:sp>
        <p:nvSpPr>
          <p:cNvPr id="8" name="عنوان 1"/>
          <p:cNvSpPr txBox="1">
            <a:spLocks noGrp="1"/>
          </p:cNvSpPr>
          <p:nvPr>
            <p:ph type="title"/>
          </p:nvPr>
        </p:nvSpPr>
        <p:spPr>
          <a:xfrm>
            <a:off x="838201" y="0"/>
            <a:ext cx="11353799" cy="603849"/>
          </a:xfrm>
          <a:prstGeom prst="rect">
            <a:avLst/>
          </a:prstGeom>
          <a:blipFill>
            <a:blip r:embed="rId3"/>
            <a:stretch>
              <a:fillRect/>
            </a:stretch>
          </a:blipFill>
        </p:spPr>
        <p:txBody>
          <a:bodyPr vert="horz" lIns="91440" tIns="45720" rIns="91440" bIns="45720" rtlCol="0" anchor="t">
            <a:noAutofit/>
          </a:bodyPr>
          <a:lst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ar-MA" sz="4000" b="1" dirty="0" smtClean="0">
                <a:latin typeface="Times New Roman" panose="02020603050405020304" pitchFamily="18" charset="0"/>
              </a:rPr>
              <a:t>المخطط التوجيهي للتحول الرقمي للعدالة</a:t>
            </a:r>
            <a:endParaRPr lang="ar-SA" sz="4000" dirty="0">
              <a:latin typeface="Times New Roman" panose="02020603050405020304" pitchFamily="18" charset="0"/>
            </a:endParaRPr>
          </a:p>
        </p:txBody>
      </p:sp>
      <p:sp>
        <p:nvSpPr>
          <p:cNvPr id="5" name="Pentagone 4"/>
          <p:cNvSpPr/>
          <p:nvPr/>
        </p:nvSpPr>
        <p:spPr>
          <a:xfrm flipH="1">
            <a:off x="1973225" y="883367"/>
            <a:ext cx="9083750" cy="485074"/>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MA" sz="3600" b="1" i="1" dirty="0" smtClean="0">
                <a:solidFill>
                  <a:srgbClr val="FFC000"/>
                </a:solidFill>
              </a:rPr>
              <a:t>أول</a:t>
            </a:r>
            <a:r>
              <a:rPr lang="ar-MA" sz="3600" b="1" i="1" dirty="0" smtClean="0">
                <a:solidFill>
                  <a:srgbClr val="E9C363"/>
                </a:solidFill>
              </a:rPr>
              <a:t>ا</a:t>
            </a:r>
            <a:r>
              <a:rPr lang="ar-EG" sz="3600" b="1" i="1" dirty="0" smtClean="0">
                <a:solidFill>
                  <a:srgbClr val="E9C363"/>
                </a:solidFill>
              </a:rPr>
              <a:t> </a:t>
            </a:r>
            <a:r>
              <a:rPr lang="ar-EG" sz="3600" b="1" i="1" dirty="0" smtClean="0">
                <a:solidFill>
                  <a:schemeClr val="bg1"/>
                </a:solidFill>
              </a:rPr>
              <a:t>           </a:t>
            </a:r>
            <a:r>
              <a:rPr lang="ar-LB" sz="3600" b="1" i="1" dirty="0" smtClean="0">
                <a:solidFill>
                  <a:schemeClr val="bg1"/>
                </a:solidFill>
              </a:rPr>
              <a:t>         </a:t>
            </a:r>
            <a:r>
              <a:rPr lang="ar-EG" sz="3600" b="1" i="1" dirty="0" smtClean="0">
                <a:solidFill>
                  <a:schemeClr val="bg1"/>
                </a:solidFill>
              </a:rPr>
              <a:t> </a:t>
            </a:r>
            <a:r>
              <a:rPr lang="ar-EG" sz="3600" b="1" dirty="0" smtClean="0">
                <a:solidFill>
                  <a:schemeClr val="bg1"/>
                </a:solidFill>
              </a:rPr>
              <a:t>التشخيص</a:t>
            </a:r>
            <a:endParaRPr lang="fr-FR" sz="3600" b="1" dirty="0">
              <a:solidFill>
                <a:schemeClr val="bg1"/>
              </a:solidFill>
            </a:endParaRPr>
          </a:p>
        </p:txBody>
      </p:sp>
      <p:sp>
        <p:nvSpPr>
          <p:cNvPr id="17" name="Pentagone 16"/>
          <p:cNvSpPr/>
          <p:nvPr/>
        </p:nvSpPr>
        <p:spPr>
          <a:xfrm flipH="1">
            <a:off x="1973225" y="1443054"/>
            <a:ext cx="9083750" cy="509763"/>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EG" sz="3600" b="1" dirty="0" smtClean="0">
                <a:solidFill>
                  <a:srgbClr val="FFC000"/>
                </a:solidFill>
              </a:rPr>
              <a:t>ثانيا</a:t>
            </a:r>
            <a:r>
              <a:rPr lang="ar-EG" sz="3600" b="1" dirty="0" smtClean="0">
                <a:solidFill>
                  <a:schemeClr val="bg1"/>
                </a:solidFill>
              </a:rPr>
              <a:t>               </a:t>
            </a:r>
            <a:r>
              <a:rPr lang="ar-LB" sz="3600" b="1" dirty="0" smtClean="0">
                <a:solidFill>
                  <a:schemeClr val="bg1"/>
                </a:solidFill>
              </a:rPr>
              <a:t>      </a:t>
            </a:r>
            <a:r>
              <a:rPr lang="ar-EG" sz="3600" b="1" dirty="0" smtClean="0">
                <a:solidFill>
                  <a:schemeClr val="bg1"/>
                </a:solidFill>
              </a:rPr>
              <a:t> المقاربة</a:t>
            </a:r>
            <a:endParaRPr lang="fr-FR" sz="3600" b="1" dirty="0">
              <a:solidFill>
                <a:schemeClr val="bg1"/>
              </a:solidFill>
            </a:endParaRPr>
          </a:p>
        </p:txBody>
      </p:sp>
      <p:sp>
        <p:nvSpPr>
          <p:cNvPr id="18" name="Pentagone 17"/>
          <p:cNvSpPr/>
          <p:nvPr/>
        </p:nvSpPr>
        <p:spPr>
          <a:xfrm flipH="1">
            <a:off x="1973225" y="2062116"/>
            <a:ext cx="9083750" cy="502768"/>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EG" sz="3600" b="1" dirty="0" smtClean="0">
                <a:solidFill>
                  <a:srgbClr val="FFC000"/>
                </a:solidFill>
              </a:rPr>
              <a:t>ثالثا </a:t>
            </a:r>
            <a:r>
              <a:rPr lang="ar-EG" sz="3600" b="1" dirty="0" smtClean="0">
                <a:solidFill>
                  <a:schemeClr val="bg1"/>
                </a:solidFill>
              </a:rPr>
              <a:t>                </a:t>
            </a:r>
            <a:r>
              <a:rPr lang="ar-LB" sz="3600" b="1" dirty="0" smtClean="0">
                <a:solidFill>
                  <a:schemeClr val="bg1"/>
                </a:solidFill>
              </a:rPr>
              <a:t>  </a:t>
            </a:r>
            <a:r>
              <a:rPr lang="ar-EG" sz="3600" b="1" dirty="0" smtClean="0">
                <a:solidFill>
                  <a:schemeClr val="bg1"/>
                </a:solidFill>
              </a:rPr>
              <a:t> </a:t>
            </a:r>
            <a:r>
              <a:rPr lang="ar-EG" sz="4800" b="1" i="1" dirty="0" smtClean="0">
                <a:solidFill>
                  <a:schemeClr val="bg1"/>
                </a:solidFill>
              </a:rPr>
              <a:t>5</a:t>
            </a:r>
            <a:r>
              <a:rPr lang="ar-EG" sz="3600" b="1" dirty="0" smtClean="0">
                <a:solidFill>
                  <a:schemeClr val="bg1"/>
                </a:solidFill>
              </a:rPr>
              <a:t> </a:t>
            </a:r>
            <a:r>
              <a:rPr lang="ar-EG" sz="3600" b="1" i="1" dirty="0" smtClean="0">
                <a:solidFill>
                  <a:schemeClr val="bg1"/>
                </a:solidFill>
              </a:rPr>
              <a:t>مرجعيات</a:t>
            </a:r>
            <a:endParaRPr lang="fr-FR" sz="3600" b="1" i="1" dirty="0">
              <a:solidFill>
                <a:schemeClr val="bg1"/>
              </a:solidFill>
            </a:endParaRPr>
          </a:p>
        </p:txBody>
      </p:sp>
      <p:sp>
        <p:nvSpPr>
          <p:cNvPr id="19" name="Pentagone 18"/>
          <p:cNvSpPr/>
          <p:nvPr/>
        </p:nvSpPr>
        <p:spPr>
          <a:xfrm flipH="1">
            <a:off x="1973225" y="2662507"/>
            <a:ext cx="9083750" cy="491007"/>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EG" sz="3600" b="1" dirty="0" smtClean="0">
                <a:solidFill>
                  <a:srgbClr val="FFC000"/>
                </a:solidFill>
              </a:rPr>
              <a:t>رابعا</a:t>
            </a:r>
            <a:r>
              <a:rPr lang="ar-EG" sz="3600" b="1" dirty="0" smtClean="0">
                <a:solidFill>
                  <a:schemeClr val="bg1"/>
                </a:solidFill>
              </a:rPr>
              <a:t>                    </a:t>
            </a:r>
            <a:r>
              <a:rPr lang="ar-EG" sz="4800" b="1" i="1" dirty="0" smtClean="0">
                <a:solidFill>
                  <a:schemeClr val="bg1"/>
                </a:solidFill>
              </a:rPr>
              <a:t>3</a:t>
            </a:r>
            <a:r>
              <a:rPr lang="ar-EG" sz="3600" b="1" i="1" dirty="0" smtClean="0">
                <a:solidFill>
                  <a:schemeClr val="bg1"/>
                </a:solidFill>
              </a:rPr>
              <a:t> أهداف</a:t>
            </a:r>
            <a:endParaRPr lang="fr-FR" sz="3600" b="1" i="1" dirty="0">
              <a:solidFill>
                <a:schemeClr val="bg1"/>
              </a:solidFill>
            </a:endParaRPr>
          </a:p>
        </p:txBody>
      </p:sp>
      <p:sp>
        <p:nvSpPr>
          <p:cNvPr id="20" name="Pentagone 19"/>
          <p:cNvSpPr/>
          <p:nvPr/>
        </p:nvSpPr>
        <p:spPr>
          <a:xfrm flipH="1">
            <a:off x="1973225" y="3242411"/>
            <a:ext cx="9083750" cy="484745"/>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EG" sz="3600" b="1" dirty="0" smtClean="0">
                <a:solidFill>
                  <a:srgbClr val="FFC000"/>
                </a:solidFill>
              </a:rPr>
              <a:t>خامسا</a:t>
            </a:r>
            <a:r>
              <a:rPr lang="ar-EG" sz="3600" b="1" dirty="0" smtClean="0">
                <a:solidFill>
                  <a:schemeClr val="bg1"/>
                </a:solidFill>
              </a:rPr>
              <a:t>                     </a:t>
            </a:r>
            <a:r>
              <a:rPr lang="ar-EG" sz="4800" b="1" i="1" dirty="0" smtClean="0">
                <a:solidFill>
                  <a:schemeClr val="bg1"/>
                </a:solidFill>
              </a:rPr>
              <a:t>4</a:t>
            </a:r>
            <a:r>
              <a:rPr lang="ar-EG" sz="3600" b="1" dirty="0" smtClean="0">
                <a:solidFill>
                  <a:schemeClr val="bg1"/>
                </a:solidFill>
              </a:rPr>
              <a:t> </a:t>
            </a:r>
            <a:r>
              <a:rPr lang="ar-EG" sz="3600" b="1" i="1" dirty="0" smtClean="0">
                <a:solidFill>
                  <a:schemeClr val="bg1"/>
                </a:solidFill>
              </a:rPr>
              <a:t>مجالات</a:t>
            </a:r>
            <a:endParaRPr lang="fr-FR" sz="3600" b="1" i="1" dirty="0">
              <a:solidFill>
                <a:schemeClr val="bg1"/>
              </a:solidFill>
            </a:endParaRPr>
          </a:p>
        </p:txBody>
      </p:sp>
      <p:sp>
        <p:nvSpPr>
          <p:cNvPr id="21" name="Pentagone 20"/>
          <p:cNvSpPr/>
          <p:nvPr/>
        </p:nvSpPr>
        <p:spPr>
          <a:xfrm flipH="1">
            <a:off x="1973225" y="3811044"/>
            <a:ext cx="9083750" cy="504331"/>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EG" sz="3600" b="1" dirty="0" smtClean="0">
                <a:solidFill>
                  <a:srgbClr val="FFC000"/>
                </a:solidFill>
              </a:rPr>
              <a:t>سادسا</a:t>
            </a:r>
            <a:r>
              <a:rPr lang="ar-EG" sz="3600" b="1" dirty="0" smtClean="0">
                <a:solidFill>
                  <a:srgbClr val="E8C463"/>
                </a:solidFill>
              </a:rPr>
              <a:t> </a:t>
            </a:r>
            <a:r>
              <a:rPr lang="ar-EG" sz="3600" b="1" dirty="0" smtClean="0">
                <a:solidFill>
                  <a:schemeClr val="bg1"/>
                </a:solidFill>
              </a:rPr>
              <a:t>                      </a:t>
            </a:r>
            <a:r>
              <a:rPr lang="ar-EG" sz="4800" b="1" i="1" dirty="0" smtClean="0">
                <a:solidFill>
                  <a:schemeClr val="bg1"/>
                </a:solidFill>
              </a:rPr>
              <a:t>6</a:t>
            </a:r>
            <a:r>
              <a:rPr lang="ar-EG" sz="3600" b="1" dirty="0" smtClean="0">
                <a:solidFill>
                  <a:schemeClr val="bg1"/>
                </a:solidFill>
              </a:rPr>
              <a:t> </a:t>
            </a:r>
            <a:r>
              <a:rPr lang="ar-EG" sz="3600" b="1" i="1" dirty="0" smtClean="0">
                <a:solidFill>
                  <a:schemeClr val="bg1"/>
                </a:solidFill>
              </a:rPr>
              <a:t>برامج</a:t>
            </a:r>
            <a:endParaRPr lang="fr-FR" sz="3600" b="1" i="1" dirty="0">
              <a:solidFill>
                <a:schemeClr val="bg1"/>
              </a:solidFill>
            </a:endParaRPr>
          </a:p>
        </p:txBody>
      </p:sp>
      <p:sp>
        <p:nvSpPr>
          <p:cNvPr id="22" name="Pentagone 21"/>
          <p:cNvSpPr/>
          <p:nvPr/>
        </p:nvSpPr>
        <p:spPr>
          <a:xfrm flipH="1">
            <a:off x="1973225" y="4390146"/>
            <a:ext cx="9083750" cy="504331"/>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EG" sz="3600" b="1" dirty="0" smtClean="0">
                <a:solidFill>
                  <a:srgbClr val="FFC000"/>
                </a:solidFill>
              </a:rPr>
              <a:t>سابعا</a:t>
            </a:r>
            <a:r>
              <a:rPr lang="ar-EG" sz="3600" b="1" dirty="0" smtClean="0">
                <a:solidFill>
                  <a:schemeClr val="bg1"/>
                </a:solidFill>
              </a:rPr>
              <a:t>                         </a:t>
            </a:r>
            <a:r>
              <a:rPr lang="ar-LB" sz="3600" b="1" dirty="0" smtClean="0">
                <a:solidFill>
                  <a:schemeClr val="bg1"/>
                </a:solidFill>
              </a:rPr>
              <a:t> </a:t>
            </a:r>
            <a:r>
              <a:rPr lang="fr-FR" sz="4800" b="1" i="1" dirty="0" smtClean="0">
                <a:solidFill>
                  <a:schemeClr val="bg1"/>
                </a:solidFill>
              </a:rPr>
              <a:t>22</a:t>
            </a:r>
            <a:r>
              <a:rPr lang="ar-EG" sz="3600" b="1" dirty="0" smtClean="0">
                <a:solidFill>
                  <a:schemeClr val="bg1"/>
                </a:solidFill>
              </a:rPr>
              <a:t> </a:t>
            </a:r>
            <a:r>
              <a:rPr lang="ar-EG" sz="3600" b="1" i="1" dirty="0" smtClean="0">
                <a:solidFill>
                  <a:schemeClr val="bg1"/>
                </a:solidFill>
              </a:rPr>
              <a:t>مشروعا</a:t>
            </a:r>
            <a:endParaRPr lang="fr-FR" sz="3600" b="1" i="1" dirty="0">
              <a:solidFill>
                <a:schemeClr val="bg1"/>
              </a:solidFill>
            </a:endParaRPr>
          </a:p>
        </p:txBody>
      </p:sp>
      <p:sp>
        <p:nvSpPr>
          <p:cNvPr id="23" name="Pentagone 22"/>
          <p:cNvSpPr/>
          <p:nvPr/>
        </p:nvSpPr>
        <p:spPr>
          <a:xfrm flipH="1">
            <a:off x="1973225" y="4993014"/>
            <a:ext cx="9083750" cy="454074"/>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EG" sz="3600" b="1" dirty="0" smtClean="0">
                <a:solidFill>
                  <a:srgbClr val="FFC000"/>
                </a:solidFill>
              </a:rPr>
              <a:t>ثامنا</a:t>
            </a:r>
            <a:r>
              <a:rPr lang="ar-EG" sz="3600" b="1" dirty="0" smtClean="0">
                <a:solidFill>
                  <a:srgbClr val="E0BF66"/>
                </a:solidFill>
              </a:rPr>
              <a:t>                             </a:t>
            </a:r>
            <a:r>
              <a:rPr lang="ar-LB" sz="3600" b="1" dirty="0" smtClean="0">
                <a:solidFill>
                  <a:srgbClr val="E0BF66"/>
                </a:solidFill>
              </a:rPr>
              <a:t> </a:t>
            </a:r>
            <a:r>
              <a:rPr lang="fr-FR" sz="4800" b="1" i="1" dirty="0" smtClean="0">
                <a:solidFill>
                  <a:schemeClr val="bg1"/>
                </a:solidFill>
              </a:rPr>
              <a:t>8</a:t>
            </a:r>
            <a:r>
              <a:rPr lang="ar-EG" sz="3600" b="1" dirty="0" smtClean="0">
                <a:solidFill>
                  <a:srgbClr val="E0BF66"/>
                </a:solidFill>
              </a:rPr>
              <a:t> </a:t>
            </a:r>
            <a:r>
              <a:rPr lang="ar-EG" sz="3600" b="1" i="1" dirty="0" smtClean="0">
                <a:solidFill>
                  <a:schemeClr val="bg1"/>
                </a:solidFill>
              </a:rPr>
              <a:t>دعائم</a:t>
            </a:r>
            <a:endParaRPr lang="fr-FR" sz="3600" b="1" i="1" dirty="0">
              <a:solidFill>
                <a:schemeClr val="bg1"/>
              </a:solidFill>
            </a:endParaRPr>
          </a:p>
        </p:txBody>
      </p:sp>
      <p:sp>
        <p:nvSpPr>
          <p:cNvPr id="12" name="Pentagone 11"/>
          <p:cNvSpPr/>
          <p:nvPr/>
        </p:nvSpPr>
        <p:spPr>
          <a:xfrm flipH="1">
            <a:off x="1973225" y="5608532"/>
            <a:ext cx="9083750" cy="454074"/>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MA" sz="3600" b="1" dirty="0" smtClean="0">
                <a:solidFill>
                  <a:srgbClr val="FFC000"/>
                </a:solidFill>
              </a:rPr>
              <a:t>تاسعا</a:t>
            </a:r>
            <a:r>
              <a:rPr lang="ar-EG" sz="3600" b="1" dirty="0" smtClean="0">
                <a:solidFill>
                  <a:srgbClr val="E0BF66"/>
                </a:solidFill>
              </a:rPr>
              <a:t>                            </a:t>
            </a:r>
            <a:r>
              <a:rPr lang="ar-LB" sz="3600" b="1" i="1" dirty="0" smtClean="0">
                <a:solidFill>
                  <a:schemeClr val="bg1"/>
                </a:solidFill>
              </a:rPr>
              <a:t>آليات </a:t>
            </a:r>
            <a:r>
              <a:rPr lang="ar-MA" sz="3600" b="1" i="1" dirty="0" smtClean="0">
                <a:solidFill>
                  <a:schemeClr val="bg1"/>
                </a:solidFill>
              </a:rPr>
              <a:t>الحكامة</a:t>
            </a:r>
            <a:endParaRPr lang="fr-FR" sz="3600" b="1" i="1" dirty="0">
              <a:solidFill>
                <a:schemeClr val="bg1"/>
              </a:solidFill>
            </a:endParaRPr>
          </a:p>
        </p:txBody>
      </p:sp>
      <p:sp>
        <p:nvSpPr>
          <p:cNvPr id="13" name="Pentagone 12"/>
          <p:cNvSpPr/>
          <p:nvPr/>
        </p:nvSpPr>
        <p:spPr>
          <a:xfrm flipH="1">
            <a:off x="1973225" y="6224050"/>
            <a:ext cx="9083750" cy="454074"/>
          </a:xfrm>
          <a:prstGeom prst="homePlate">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Wingdings" panose="05000000000000000000" pitchFamily="2" charset="2"/>
              <a:buChar char="q"/>
            </a:pPr>
            <a:r>
              <a:rPr lang="ar-LB" sz="3600" b="1" dirty="0" smtClean="0">
                <a:solidFill>
                  <a:srgbClr val="FFC000"/>
                </a:solidFill>
              </a:rPr>
              <a:t>عاشرا</a:t>
            </a:r>
            <a:r>
              <a:rPr lang="ar-EG" sz="3600" b="1" dirty="0" smtClean="0">
                <a:solidFill>
                  <a:srgbClr val="E0BF66"/>
                </a:solidFill>
              </a:rPr>
              <a:t>                          </a:t>
            </a:r>
            <a:r>
              <a:rPr lang="ar-LB" sz="3600" b="1" i="1" dirty="0" smtClean="0">
                <a:solidFill>
                  <a:schemeClr val="bg1"/>
                </a:solidFill>
              </a:rPr>
              <a:t>حقيبة المشاريع</a:t>
            </a:r>
            <a:endParaRPr lang="fr-FR" sz="3600" b="1" i="1" dirty="0">
              <a:solidFill>
                <a:schemeClr val="bg1"/>
              </a:solidFill>
            </a:endParaRPr>
          </a:p>
        </p:txBody>
      </p:sp>
    </p:spTree>
    <p:extLst>
      <p:ext uri="{BB962C8B-B14F-4D97-AF65-F5344CB8AC3E}">
        <p14:creationId xmlns:p14="http://schemas.microsoft.com/office/powerpoint/2010/main" val="3555477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1" y="3141900"/>
            <a:ext cx="7921128" cy="1260000"/>
          </a:xfrm>
          <a:prstGeom prst="rect">
            <a:avLst/>
          </a:prstGeom>
          <a:solidFill>
            <a:schemeClr val="tx2"/>
          </a:solidFill>
        </p:spPr>
        <p:txBody>
          <a:bodyPr wrap="square" anchor="ctr" anchorCtr="0">
            <a:noAutofit/>
          </a:bodyPr>
          <a:lstStyle/>
          <a:p>
            <a:pPr lvl="0" algn="ctr" rtl="1">
              <a:lnSpc>
                <a:spcPct val="150000"/>
              </a:lnSpc>
            </a:pPr>
            <a:r>
              <a:rPr lang="ar-EG" sz="4800" b="1" dirty="0" smtClean="0">
                <a:solidFill>
                  <a:srgbClr val="FFC000"/>
                </a:solidFill>
                <a:effectLst>
                  <a:outerShdw blurRad="38100" dist="38100" dir="2700000" algn="tl">
                    <a:srgbClr val="000000">
                      <a:alpha val="43137"/>
                    </a:srgbClr>
                  </a:outerShdw>
                </a:effectLst>
                <a:latin typeface="Arial" panose="020B0604020202020204" pitchFamily="34" charset="0"/>
              </a:rPr>
              <a:t>سادسا</a:t>
            </a:r>
            <a:r>
              <a:rPr lang="ar-EG" sz="4800" b="1" i="1" dirty="0" smtClean="0">
                <a:solidFill>
                  <a:srgbClr val="FFC000"/>
                </a:solidFill>
                <a:effectLst>
                  <a:outerShdw blurRad="38100" dist="38100" dir="2700000" algn="tl">
                    <a:srgbClr val="000000">
                      <a:alpha val="43137"/>
                    </a:srgbClr>
                  </a:outerShdw>
                </a:effectLst>
                <a:latin typeface="Arial" panose="020B0604020202020204" pitchFamily="34" charset="0"/>
              </a:rPr>
              <a:t>:</a:t>
            </a:r>
            <a:r>
              <a:rPr lang="ar-EG" sz="4800" b="1" dirty="0" smtClean="0">
                <a:solidFill>
                  <a:srgbClr val="FFC000"/>
                </a:solidFill>
                <a:effectLst>
                  <a:outerShdw blurRad="38100" dist="38100" dir="2700000" algn="tl">
                    <a:srgbClr val="000000">
                      <a:alpha val="43137"/>
                    </a:srgbClr>
                  </a:outerShdw>
                </a:effectLst>
                <a:latin typeface="Arial" panose="020B0604020202020204" pitchFamily="34" charset="0"/>
              </a:rPr>
              <a:t>  </a:t>
            </a:r>
            <a:r>
              <a:rPr lang="ar-MA" sz="4400" b="1" dirty="0" smtClean="0">
                <a:solidFill>
                  <a:schemeClr val="bg1"/>
                </a:solidFill>
                <a:effectLst>
                  <a:outerShdw blurRad="38100" dist="38100" dir="2700000" algn="tl">
                    <a:srgbClr val="000000">
                      <a:alpha val="43137"/>
                    </a:srgbClr>
                  </a:outerShdw>
                </a:effectLst>
                <a:latin typeface="Arial" panose="020B0604020202020204" pitchFamily="34" charset="0"/>
              </a:rPr>
              <a:t>6</a:t>
            </a:r>
            <a:r>
              <a:rPr lang="ar-EG" sz="4800" b="1" dirty="0" smtClean="0">
                <a:solidFill>
                  <a:schemeClr val="bg1"/>
                </a:solidFill>
                <a:effectLst>
                  <a:outerShdw blurRad="38100" dist="38100" dir="2700000" algn="tl">
                    <a:srgbClr val="000000">
                      <a:alpha val="43137"/>
                    </a:srgbClr>
                  </a:outerShdw>
                </a:effectLst>
                <a:latin typeface="Arial" panose="020B0604020202020204" pitchFamily="34" charset="0"/>
              </a:rPr>
              <a:t> </a:t>
            </a:r>
            <a:r>
              <a:rPr lang="ar-MA" sz="4800" b="1" dirty="0" smtClean="0">
                <a:solidFill>
                  <a:prstClr val="white"/>
                </a:solidFill>
                <a:effectLst>
                  <a:outerShdw blurRad="38100" dist="38100" dir="2700000" algn="tl">
                    <a:srgbClr val="000000">
                      <a:alpha val="43137"/>
                    </a:srgbClr>
                  </a:outerShdw>
                </a:effectLst>
                <a:latin typeface="Arial" panose="020B0604020202020204" pitchFamily="34" charset="0"/>
              </a:rPr>
              <a:t>برامج </a:t>
            </a:r>
            <a:r>
              <a:rPr lang="ar-EG" sz="4800" b="1" dirty="0">
                <a:solidFill>
                  <a:prstClr val="white"/>
                </a:solidFill>
                <a:effectLst>
                  <a:outerShdw blurRad="38100" dist="38100" dir="2700000" algn="tl">
                    <a:srgbClr val="000000">
                      <a:alpha val="43137"/>
                    </a:srgbClr>
                  </a:outerShdw>
                </a:effectLst>
                <a:latin typeface="Arial" panose="020B0604020202020204" pitchFamily="34" charset="0"/>
              </a:rPr>
              <a:t>ل</a:t>
            </a:r>
            <a:r>
              <a:rPr lang="ar-MA" sz="4800" b="1" dirty="0" smtClean="0">
                <a:solidFill>
                  <a:prstClr val="white"/>
                </a:solidFill>
                <a:effectLst>
                  <a:outerShdw blurRad="38100" dist="38100" dir="2700000" algn="tl">
                    <a:srgbClr val="000000">
                      <a:alpha val="43137"/>
                    </a:srgbClr>
                  </a:outerShdw>
                </a:effectLst>
                <a:latin typeface="Arial" panose="020B0604020202020204" pitchFamily="34" charset="0"/>
              </a:rPr>
              <a:t>لتحول </a:t>
            </a:r>
            <a:r>
              <a:rPr lang="ar-MA" sz="4800" b="1" dirty="0">
                <a:solidFill>
                  <a:prstClr val="white"/>
                </a:solidFill>
                <a:effectLst>
                  <a:outerShdw blurRad="38100" dist="38100" dir="2700000" algn="tl">
                    <a:srgbClr val="000000">
                      <a:alpha val="43137"/>
                    </a:srgbClr>
                  </a:outerShdw>
                </a:effectLst>
                <a:latin typeface="Arial" panose="020B0604020202020204" pitchFamily="34" charset="0"/>
              </a:rPr>
              <a:t>الرقمي </a:t>
            </a:r>
            <a:r>
              <a:rPr lang="ar-MA" sz="4800" b="1" dirty="0" smtClean="0">
                <a:solidFill>
                  <a:prstClr val="white"/>
                </a:solidFill>
                <a:effectLst>
                  <a:outerShdw blurRad="38100" dist="38100" dir="2700000" algn="tl">
                    <a:srgbClr val="000000">
                      <a:alpha val="43137"/>
                    </a:srgbClr>
                  </a:outerShdw>
                </a:effectLst>
                <a:latin typeface="Arial" panose="020B0604020202020204" pitchFamily="34" charset="0"/>
              </a:rPr>
              <a:t>للعدالة</a:t>
            </a:r>
            <a:endParaRPr kumimoji="0" lang="ar-MA"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Times New Roman"/>
            </a:endParaRPr>
          </a:p>
        </p:txBody>
      </p:sp>
      <p:sp>
        <p:nvSpPr>
          <p:cNvPr id="2" name="عنوان 1"/>
          <p:cNvSpPr>
            <a:spLocks noGrp="1"/>
          </p:cNvSpPr>
          <p:nvPr>
            <p:ph type="title"/>
          </p:nvPr>
        </p:nvSpPr>
        <p:spPr>
          <a:xfrm>
            <a:off x="838201" y="1"/>
            <a:ext cx="11353799" cy="685800"/>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pic>
        <p:nvPicPr>
          <p:cNvPr id="6" name="Image 5"/>
          <p:cNvPicPr>
            <a:picLocks noChangeAspect="1"/>
          </p:cNvPicPr>
          <p:nvPr/>
        </p:nvPicPr>
        <p:blipFill>
          <a:blip r:embed="rId3"/>
          <a:stretch>
            <a:fillRect/>
          </a:stretch>
        </p:blipFill>
        <p:spPr>
          <a:xfrm>
            <a:off x="8759329" y="1091382"/>
            <a:ext cx="3432671" cy="545199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85050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11827"/>
            <a:ext cx="11353799" cy="647704"/>
          </a:xfrm>
          <a:prstGeom prst="round2DiagRect">
            <a:avLst/>
          </a:prstGeom>
          <a:blipFill>
            <a:blip r:embed="rId3"/>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819340"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avec coins arrondis en diagonale 7"/>
          <p:cNvSpPr/>
          <p:nvPr/>
        </p:nvSpPr>
        <p:spPr>
          <a:xfrm>
            <a:off x="3141407" y="831189"/>
            <a:ext cx="8802870" cy="789591"/>
          </a:xfrm>
          <a:prstGeom prst="round2DiagRect">
            <a:avLst>
              <a:gd name="adj1" fmla="val 28495"/>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lvl="0" indent="0" algn="r" rtl="1"/>
            <a:r>
              <a:rPr lang="ar-MA" sz="4000" b="1" dirty="0"/>
              <a:t>1. البوابة المندمجة للولوج إلى </a:t>
            </a:r>
            <a:r>
              <a:rPr lang="ar-MA" sz="4000" b="1" dirty="0" smtClean="0"/>
              <a:t>العدالة</a:t>
            </a:r>
            <a:r>
              <a:rPr lang="fr-FR" sz="4000" b="1" dirty="0" smtClean="0"/>
              <a:t>  </a:t>
            </a:r>
            <a:r>
              <a:rPr lang="ar-LB" sz="4000" b="1" dirty="0" smtClean="0"/>
              <a:t> 5مشاريع</a:t>
            </a:r>
            <a:endParaRPr lang="ar-SA" sz="4000" dirty="0"/>
          </a:p>
        </p:txBody>
      </p:sp>
      <p:sp>
        <p:nvSpPr>
          <p:cNvPr id="9" name="Rectangle avec coins arrondis en diagonale 8"/>
          <p:cNvSpPr/>
          <p:nvPr/>
        </p:nvSpPr>
        <p:spPr>
          <a:xfrm>
            <a:off x="3141406" y="1766179"/>
            <a:ext cx="8802871" cy="789591"/>
          </a:xfrm>
          <a:prstGeom prst="round2DiagRect">
            <a:avLst>
              <a:gd name="adj1" fmla="val 26344"/>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EG" sz="4000" b="1" dirty="0" smtClean="0"/>
              <a:t>  2. </a:t>
            </a:r>
            <a:r>
              <a:rPr lang="ar-MA" sz="4000" b="1" dirty="0" smtClean="0"/>
              <a:t>تعميم </a:t>
            </a:r>
            <a:r>
              <a:rPr lang="ar-MA" sz="4000" b="1" dirty="0"/>
              <a:t>التبادل الإلكتروني </a:t>
            </a:r>
            <a:r>
              <a:rPr lang="ar-MA" sz="4000" b="1" dirty="0" smtClean="0"/>
              <a:t>للوثائق</a:t>
            </a:r>
            <a:r>
              <a:rPr lang="ar-LB" sz="4000" b="1" dirty="0" smtClean="0"/>
              <a:t>       4مشاريع</a:t>
            </a:r>
            <a:r>
              <a:rPr lang="ar-MA" sz="3600" b="1" dirty="0" smtClean="0"/>
              <a:t> </a:t>
            </a:r>
            <a:endParaRPr lang="fr-FR" sz="3600" b="1" dirty="0"/>
          </a:p>
        </p:txBody>
      </p:sp>
      <p:sp>
        <p:nvSpPr>
          <p:cNvPr id="10" name="Rectangle avec coins arrondis en diagonale 9"/>
          <p:cNvSpPr/>
          <p:nvPr/>
        </p:nvSpPr>
        <p:spPr>
          <a:xfrm>
            <a:off x="3141408" y="2653472"/>
            <a:ext cx="8802869" cy="789591"/>
          </a:xfrm>
          <a:prstGeom prst="round2DiagRect">
            <a:avLst>
              <a:gd name="adj1" fmla="val 26344"/>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EG" sz="4000" b="1" dirty="0" smtClean="0"/>
              <a:t>  3. </a:t>
            </a:r>
            <a:r>
              <a:rPr lang="ar-MA" sz="4000" b="1" dirty="0" smtClean="0"/>
              <a:t>التدبير </a:t>
            </a:r>
            <a:r>
              <a:rPr lang="ar-MA" sz="4000" b="1" dirty="0"/>
              <a:t>اللامادي للملف </a:t>
            </a:r>
            <a:r>
              <a:rPr lang="ar-MA" sz="4000" b="1" dirty="0" smtClean="0"/>
              <a:t>القضائي</a:t>
            </a:r>
            <a:r>
              <a:rPr lang="ar-LB" sz="4000" b="1" dirty="0" smtClean="0"/>
              <a:t>       3مشاريع</a:t>
            </a:r>
            <a:endParaRPr lang="fr-FR" sz="4000" dirty="0"/>
          </a:p>
        </p:txBody>
      </p:sp>
      <p:sp>
        <p:nvSpPr>
          <p:cNvPr id="11" name="Rectangle avec coins arrondis en diagonale 10"/>
          <p:cNvSpPr/>
          <p:nvPr/>
        </p:nvSpPr>
        <p:spPr>
          <a:xfrm>
            <a:off x="3141405" y="3586890"/>
            <a:ext cx="8802872" cy="789591"/>
          </a:xfrm>
          <a:prstGeom prst="round2DiagRect">
            <a:avLst>
              <a:gd name="adj1" fmla="val 29570"/>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lvl="0" indent="0" algn="r" rtl="1"/>
            <a:r>
              <a:rPr lang="ar-MA" sz="4000" b="1" dirty="0" smtClean="0"/>
              <a:t>4. </a:t>
            </a:r>
            <a:r>
              <a:rPr lang="ar-MA" sz="4000" b="1" dirty="0"/>
              <a:t>اعتماد التقنيات الرقمية في تدبير الجلسات </a:t>
            </a:r>
            <a:endParaRPr lang="ar-SA" sz="4000" dirty="0"/>
          </a:p>
        </p:txBody>
      </p:sp>
      <p:sp>
        <p:nvSpPr>
          <p:cNvPr id="12" name="Rectangle avec coins arrondis en diagonale 11"/>
          <p:cNvSpPr/>
          <p:nvPr/>
        </p:nvSpPr>
        <p:spPr>
          <a:xfrm>
            <a:off x="3128718" y="4591594"/>
            <a:ext cx="8828476" cy="789591"/>
          </a:xfrm>
          <a:prstGeom prst="round2DiagRect">
            <a:avLst>
              <a:gd name="adj1" fmla="val 31721"/>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lvl="0" indent="0" algn="r" rtl="1"/>
            <a:r>
              <a:rPr lang="ar-MA" sz="4000" b="1" dirty="0"/>
              <a:t>5. رقمنة المقررات القضائية وتنفيذها </a:t>
            </a:r>
            <a:endParaRPr lang="ar-SA" sz="4000" dirty="0"/>
          </a:p>
        </p:txBody>
      </p:sp>
      <p:sp>
        <p:nvSpPr>
          <p:cNvPr id="13" name="Rectangle avec coins arrondis en diagonale 12"/>
          <p:cNvSpPr/>
          <p:nvPr/>
        </p:nvSpPr>
        <p:spPr>
          <a:xfrm>
            <a:off x="3141405" y="5596299"/>
            <a:ext cx="8815789" cy="914400"/>
          </a:xfrm>
          <a:prstGeom prst="round2DiagRect">
            <a:avLst>
              <a:gd name="adj1" fmla="val 31721"/>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lvl="0" indent="0" algn="r" rtl="1"/>
            <a:r>
              <a:rPr lang="ar-MA" sz="4000" b="1" dirty="0" smtClean="0"/>
              <a:t>6. نشر المعلومة القانونية والقضائية</a:t>
            </a:r>
            <a:endParaRPr lang="ar-SA" sz="4000" dirty="0"/>
          </a:p>
        </p:txBody>
      </p:sp>
      <p:sp>
        <p:nvSpPr>
          <p:cNvPr id="7" name="Arrondir un rectangle avec un coin diagonal 6"/>
          <p:cNvSpPr/>
          <p:nvPr/>
        </p:nvSpPr>
        <p:spPr>
          <a:xfrm>
            <a:off x="1946787" y="1106129"/>
            <a:ext cx="9144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8342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11827"/>
            <a:ext cx="11353799" cy="647704"/>
          </a:xfrm>
          <a:prstGeom prst="round2DiagRect">
            <a:avLst/>
          </a:prstGeo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819340"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avec coins arrondis en diagonale 4"/>
          <p:cNvSpPr/>
          <p:nvPr/>
        </p:nvSpPr>
        <p:spPr>
          <a:xfrm>
            <a:off x="10308024" y="976392"/>
            <a:ext cx="1724108" cy="5519558"/>
          </a:xfrm>
          <a:prstGeom prst="round2DiagRect">
            <a:avLst>
              <a:gd name="adj1" fmla="val 23910"/>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MA" sz="4000" b="1" dirty="0" smtClean="0">
                <a:solidFill>
                  <a:srgbClr val="FFC000"/>
                </a:solidFill>
                <a:effectLst>
                  <a:outerShdw blurRad="38100" dist="38100" dir="2700000" algn="tl">
                    <a:srgbClr val="000000">
                      <a:alpha val="43137"/>
                    </a:srgbClr>
                  </a:outerShdw>
                </a:effectLst>
                <a:latin typeface="Arial" panose="020B0604020202020204" pitchFamily="34" charset="0"/>
              </a:rPr>
              <a:t>6</a:t>
            </a:r>
            <a:endParaRPr lang="ar-EG" sz="4000" b="1" dirty="0" smtClean="0">
              <a:solidFill>
                <a:srgbClr val="FFC000"/>
              </a:solidFill>
              <a:effectLst>
                <a:outerShdw blurRad="38100" dist="38100" dir="2700000" algn="tl">
                  <a:srgbClr val="000000">
                    <a:alpha val="43137"/>
                  </a:srgbClr>
                </a:outerShdw>
              </a:effectLst>
              <a:latin typeface="Arial" panose="020B0604020202020204" pitchFamily="34" charset="0"/>
            </a:endParaRPr>
          </a:p>
          <a:p>
            <a:pPr algn="ctr" rtl="1">
              <a:lnSpc>
                <a:spcPct val="150000"/>
              </a:lnSpc>
            </a:pPr>
            <a:r>
              <a:rPr lang="ar-MA" sz="4000" b="1" dirty="0" smtClean="0">
                <a:solidFill>
                  <a:srgbClr val="FFC000"/>
                </a:solidFill>
                <a:effectLst>
                  <a:outerShdw blurRad="38100" dist="38100" dir="2700000" algn="tl">
                    <a:srgbClr val="000000">
                      <a:alpha val="43137"/>
                    </a:srgbClr>
                  </a:outerShdw>
                </a:effectLst>
                <a:latin typeface="Arial" panose="020B0604020202020204" pitchFamily="34" charset="0"/>
              </a:rPr>
              <a:t>برامج </a:t>
            </a:r>
            <a:r>
              <a:rPr lang="ar-EG" sz="4000" b="1" dirty="0" smtClean="0">
                <a:solidFill>
                  <a:srgbClr val="FFC000"/>
                </a:solidFill>
                <a:effectLst>
                  <a:outerShdw blurRad="38100" dist="38100" dir="2700000" algn="tl">
                    <a:srgbClr val="000000">
                      <a:alpha val="43137"/>
                    </a:srgbClr>
                  </a:outerShdw>
                </a:effectLst>
                <a:latin typeface="Arial" panose="020B0604020202020204" pitchFamily="34" charset="0"/>
              </a:rPr>
              <a:t>ل</a:t>
            </a:r>
            <a:r>
              <a:rPr lang="ar-MA" sz="4000" b="1" dirty="0" smtClean="0">
                <a:solidFill>
                  <a:srgbClr val="FFC000"/>
                </a:solidFill>
                <a:effectLst>
                  <a:outerShdw blurRad="38100" dist="38100" dir="2700000" algn="tl">
                    <a:srgbClr val="000000">
                      <a:alpha val="43137"/>
                    </a:srgbClr>
                  </a:outerShdw>
                </a:effectLst>
                <a:latin typeface="Arial" panose="020B0604020202020204" pitchFamily="34" charset="0"/>
              </a:rPr>
              <a:t>لتحول الرقمي للعدالة</a:t>
            </a:r>
            <a:endParaRPr lang="ar-MA" sz="4000" b="1" dirty="0">
              <a:solidFill>
                <a:srgbClr val="FFC000"/>
              </a:solidFill>
              <a:effectLst>
                <a:outerShdw blurRad="38100" dist="38100" dir="2700000" algn="tl">
                  <a:srgbClr val="000000">
                    <a:alpha val="43137"/>
                  </a:srgbClr>
                </a:outerShdw>
              </a:effectLst>
              <a:latin typeface="Arial" panose="020B0604020202020204" pitchFamily="34" charset="0"/>
            </a:endParaRPr>
          </a:p>
        </p:txBody>
      </p:sp>
      <p:sp>
        <p:nvSpPr>
          <p:cNvPr id="8" name="Rectangle avec coins arrondis en diagonale 7"/>
          <p:cNvSpPr/>
          <p:nvPr/>
        </p:nvSpPr>
        <p:spPr>
          <a:xfrm>
            <a:off x="1605514" y="976392"/>
            <a:ext cx="8568956" cy="789591"/>
          </a:xfrm>
          <a:prstGeom prst="round2DiagRect">
            <a:avLst>
              <a:gd name="adj1" fmla="val 28495"/>
              <a:gd name="adj2" fmla="val 0"/>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lvl="0" indent="0" algn="r" rtl="1"/>
            <a:r>
              <a:rPr lang="ar-MA" sz="4000" b="1" dirty="0"/>
              <a:t>1. البوابة المندمجة للولوج إلى </a:t>
            </a:r>
            <a:r>
              <a:rPr lang="ar-MA" sz="4000" b="1" dirty="0" smtClean="0"/>
              <a:t>العدالة</a:t>
            </a:r>
            <a:endParaRPr lang="ar-SA" sz="4000" dirty="0"/>
          </a:p>
        </p:txBody>
      </p:sp>
    </p:spTree>
    <p:extLst>
      <p:ext uri="{BB962C8B-B14F-4D97-AF65-F5344CB8AC3E}">
        <p14:creationId xmlns:p14="http://schemas.microsoft.com/office/powerpoint/2010/main" val="1472668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598719"/>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avec coins arrondis en diagonale 4"/>
          <p:cNvSpPr/>
          <p:nvPr/>
        </p:nvSpPr>
        <p:spPr>
          <a:xfrm>
            <a:off x="838202" y="1287560"/>
            <a:ext cx="11196104" cy="2979640"/>
          </a:xfrm>
          <a:prstGeom prst="round2DiagRect">
            <a:avLst/>
          </a:prstGeom>
          <a:solidFill>
            <a:schemeClr val="tx2"/>
          </a:solidFill>
        </p:spPr>
        <p:txBody>
          <a:bodyPr wrap="square">
            <a:noAutofit/>
          </a:bodyPr>
          <a:lstStyle/>
          <a:p>
            <a:pPr algn="just" rtl="1"/>
            <a:r>
              <a:rPr lang="ar-MA" sz="2400" b="1" dirty="0" smtClean="0">
                <a:solidFill>
                  <a:schemeClr val="bg1"/>
                </a:solidFill>
                <a:cs typeface="Times New Roman" panose="02020603050405020304" pitchFamily="18" charset="0"/>
              </a:rPr>
              <a:t>الأهداف:</a:t>
            </a:r>
          </a:p>
          <a:p>
            <a:pPr marL="342900" indent="-342900" algn="just" rtl="1">
              <a:buFont typeface="Arial" panose="020B0604020202020204" pitchFamily="34" charset="0"/>
              <a:buChar char="•"/>
            </a:pPr>
            <a:r>
              <a:rPr lang="ar-MA" sz="2400" b="1" dirty="0" smtClean="0">
                <a:solidFill>
                  <a:schemeClr val="bg1"/>
                </a:solidFill>
                <a:cs typeface="Times New Roman" panose="02020603050405020304" pitchFamily="18" charset="0"/>
              </a:rPr>
              <a:t>التجسيد الإلكتروني للمنظومة الموحّدة بكل مكوناتها والمتدخّلين في تدبيرها وطالبي خدماتها؛</a:t>
            </a:r>
            <a:endParaRPr lang="ar-MA" sz="2400" b="1" dirty="0">
              <a:solidFill>
                <a:schemeClr val="bg1"/>
              </a:solidFill>
              <a:cs typeface="Times New Roman" panose="02020603050405020304" pitchFamily="18" charset="0"/>
            </a:endParaRPr>
          </a:p>
          <a:p>
            <a:pPr marL="342900" indent="-342900" algn="just" rtl="1">
              <a:buFont typeface="Arial" panose="020B0604020202020204" pitchFamily="34" charset="0"/>
              <a:buChar char="•"/>
            </a:pPr>
            <a:r>
              <a:rPr lang="ar-MA" sz="2400" b="1" dirty="0" smtClean="0">
                <a:solidFill>
                  <a:schemeClr val="bg1"/>
                </a:solidFill>
                <a:cs typeface="Times New Roman" panose="02020603050405020304" pitchFamily="18" charset="0"/>
              </a:rPr>
              <a:t>استفادة المحامي والمفوض </a:t>
            </a:r>
            <a:r>
              <a:rPr lang="ar-MA" sz="2400" b="1" dirty="0">
                <a:solidFill>
                  <a:schemeClr val="bg1"/>
                </a:solidFill>
                <a:cs typeface="Times New Roman" panose="02020603050405020304" pitchFamily="18" charset="0"/>
              </a:rPr>
              <a:t>القضائي والعدل والخبير القضائي وغيرهم من مساعدي القضاء أو طالبي </a:t>
            </a:r>
            <a:r>
              <a:rPr lang="ar-MA" sz="2400" b="1" dirty="0" smtClean="0">
                <a:solidFill>
                  <a:schemeClr val="bg1"/>
                </a:solidFill>
                <a:cs typeface="Times New Roman" panose="02020603050405020304" pitchFamily="18" charset="0"/>
              </a:rPr>
              <a:t>خدماته</a:t>
            </a:r>
            <a:r>
              <a:rPr lang="fr-FR" sz="2400" b="1" dirty="0" smtClean="0">
                <a:solidFill>
                  <a:schemeClr val="bg1"/>
                </a:solidFill>
                <a:cs typeface="Times New Roman" panose="02020603050405020304" pitchFamily="18" charset="0"/>
              </a:rPr>
              <a:t> </a:t>
            </a:r>
            <a:r>
              <a:rPr lang="ar-MA" sz="2400" b="1" dirty="0" smtClean="0">
                <a:solidFill>
                  <a:schemeClr val="bg1"/>
                </a:solidFill>
                <a:cs typeface="Times New Roman" panose="02020603050405020304" pitchFamily="18" charset="0"/>
              </a:rPr>
              <a:t>من </a:t>
            </a:r>
            <a:r>
              <a:rPr lang="ar-MA" sz="2400" b="1" dirty="0">
                <a:solidFill>
                  <a:schemeClr val="bg1"/>
                </a:solidFill>
                <a:cs typeface="Times New Roman" panose="02020603050405020304" pitchFamily="18" charset="0"/>
              </a:rPr>
              <a:t>سلاسة </a:t>
            </a:r>
            <a:r>
              <a:rPr lang="ar-MA" sz="2400" b="1" dirty="0" smtClean="0">
                <a:solidFill>
                  <a:schemeClr val="bg1"/>
                </a:solidFill>
                <a:cs typeface="Times New Roman" panose="02020603050405020304" pitchFamily="18" charset="0"/>
              </a:rPr>
              <a:t>الإلكترونية </a:t>
            </a:r>
            <a:r>
              <a:rPr lang="ar-MA" sz="2400" b="1" dirty="0">
                <a:solidFill>
                  <a:schemeClr val="bg1"/>
                </a:solidFill>
                <a:cs typeface="Times New Roman" panose="02020603050405020304" pitchFamily="18" charset="0"/>
              </a:rPr>
              <a:t>وانسيابية الإجراءات اللامادية، </a:t>
            </a:r>
            <a:r>
              <a:rPr lang="ar-MA" sz="2400" b="1" dirty="0" smtClean="0">
                <a:solidFill>
                  <a:schemeClr val="bg1"/>
                </a:solidFill>
                <a:cs typeface="Times New Roman" panose="02020603050405020304" pitchFamily="18" charset="0"/>
              </a:rPr>
              <a:t>في </a:t>
            </a:r>
            <a:r>
              <a:rPr lang="ar-MA" sz="2400" b="1" dirty="0">
                <a:solidFill>
                  <a:schemeClr val="bg1"/>
                </a:solidFill>
                <a:cs typeface="Times New Roman" panose="02020603050405020304" pitchFamily="18" charset="0"/>
              </a:rPr>
              <a:t>احترام تامّ للنصوص القانونية الجاري بها </a:t>
            </a:r>
            <a:r>
              <a:rPr lang="ar-MA" sz="2400" b="1" dirty="0" smtClean="0">
                <a:solidFill>
                  <a:schemeClr val="bg1"/>
                </a:solidFill>
                <a:cs typeface="Times New Roman" panose="02020603050405020304" pitchFamily="18" charset="0"/>
              </a:rPr>
              <a:t>العمل؛ </a:t>
            </a:r>
            <a:endParaRPr lang="fr-FR" sz="2400" b="1" dirty="0" smtClean="0">
              <a:solidFill>
                <a:schemeClr val="bg1"/>
              </a:solidFill>
              <a:cs typeface="Times New Roman" panose="02020603050405020304" pitchFamily="18" charset="0"/>
            </a:endParaRPr>
          </a:p>
          <a:p>
            <a:pPr marL="342900" indent="-342900" algn="just" rtl="1">
              <a:buFont typeface="Arial" panose="020B0604020202020204" pitchFamily="34" charset="0"/>
              <a:buChar char="•"/>
            </a:pPr>
            <a:r>
              <a:rPr lang="ar-MA" sz="2400" b="1" dirty="0" smtClean="0">
                <a:solidFill>
                  <a:schemeClr val="bg1"/>
                </a:solidFill>
                <a:cs typeface="Times New Roman" panose="02020603050405020304" pitchFamily="18" charset="0"/>
              </a:rPr>
              <a:t>ولوج </a:t>
            </a:r>
            <a:r>
              <a:rPr lang="ar-MA" sz="2400" b="1" dirty="0">
                <a:solidFill>
                  <a:schemeClr val="bg1"/>
                </a:solidFill>
                <a:cs typeface="Times New Roman" panose="02020603050405020304" pitchFamily="18" charset="0"/>
              </a:rPr>
              <a:t>المواطن إلى العدالة والاستفادة من كل الخدمات المرفقية، سواء كانت ذات طبيعة قضائية أو قانونية أو إدارية أو ما يتعلق بالسجل </a:t>
            </a:r>
            <a:r>
              <a:rPr lang="ar-MA" sz="2400" b="1" dirty="0" smtClean="0">
                <a:solidFill>
                  <a:schemeClr val="bg1"/>
                </a:solidFill>
                <a:cs typeface="Times New Roman" panose="02020603050405020304" pitchFamily="18" charset="0"/>
              </a:rPr>
              <a:t>التجاري.</a:t>
            </a:r>
            <a:endParaRPr lang="fr-FR" sz="2400" b="1" dirty="0">
              <a:solidFill>
                <a:schemeClr val="bg1"/>
              </a:solidFill>
              <a:cs typeface="Times New Roman" panose="02020603050405020304" pitchFamily="18" charset="0"/>
            </a:endParaRPr>
          </a:p>
          <a:p>
            <a:pPr marL="342900" indent="-342900" algn="just" rtl="1">
              <a:buFont typeface="Arial" panose="020B0604020202020204" pitchFamily="34" charset="0"/>
              <a:buChar char="•"/>
            </a:pPr>
            <a:endParaRPr lang="fr-FR" sz="2400" b="1" dirty="0">
              <a:solidFill>
                <a:schemeClr val="bg1"/>
              </a:solidFill>
              <a:cs typeface="Times New Roman" panose="02020603050405020304" pitchFamily="18" charset="0"/>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74" y="4415831"/>
            <a:ext cx="2365515" cy="2319805"/>
          </a:xfrm>
          <a:prstGeom prst="rect">
            <a:avLst/>
          </a:prstGeom>
          <a:effectLst>
            <a:softEdge rad="101600"/>
          </a:effectLst>
        </p:spPr>
      </p:pic>
      <p:sp>
        <p:nvSpPr>
          <p:cNvPr id="7" name="Rectangle 4"/>
          <p:cNvSpPr/>
          <p:nvPr/>
        </p:nvSpPr>
        <p:spPr>
          <a:xfrm>
            <a:off x="3203716" y="682319"/>
            <a:ext cx="8830589" cy="552121"/>
          </a:xfrm>
          <a:prstGeom prst="round2DiagRect">
            <a:avLst>
              <a:gd name="adj1" fmla="val 38681"/>
              <a:gd name="adj2" fmla="val 0"/>
            </a:avLst>
          </a:prstGeom>
          <a:solidFill>
            <a:srgbClr val="17406D"/>
          </a:solidFill>
          <a:ln/>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685800" algn="ctr" rtl="1">
              <a:lnSpc>
                <a:spcPct val="107000"/>
              </a:lnSpc>
              <a:spcAft>
                <a:spcPts val="800"/>
              </a:spcAft>
            </a:pPr>
            <a:r>
              <a:rPr lang="ar-MA" sz="2800" b="1" dirty="0">
                <a:solidFill>
                  <a:srgbClr val="FFC000"/>
                </a:solidFill>
                <a:latin typeface="Calibri" panose="020F0502020204030204" pitchFamily="34" charset="0"/>
                <a:ea typeface="Calibri" panose="020F0502020204030204" pitchFamily="34" charset="0"/>
              </a:rPr>
              <a:t>البرنامج الأول</a:t>
            </a:r>
            <a:r>
              <a:rPr lang="ar-MA" sz="2800" b="1" dirty="0" smtClean="0">
                <a:solidFill>
                  <a:srgbClr val="FFC000"/>
                </a:solidFill>
                <a:latin typeface="Calibri" panose="020F0502020204030204" pitchFamily="34" charset="0"/>
                <a:ea typeface="Calibri" panose="020F0502020204030204" pitchFamily="34" charset="0"/>
              </a:rPr>
              <a:t>: </a:t>
            </a:r>
            <a:r>
              <a:rPr lang="ar-MA" sz="2800" b="1" dirty="0">
                <a:solidFill>
                  <a:srgbClr val="FFC000"/>
                </a:solidFill>
                <a:latin typeface="Calibri" panose="020F0502020204030204" pitchFamily="34" charset="0"/>
                <a:ea typeface="Calibri" panose="020F0502020204030204" pitchFamily="34" charset="0"/>
              </a:rPr>
              <a:t> البوابة المندمجة للولوج إلى العدالة في المغرب</a:t>
            </a:r>
            <a:endParaRPr lang="fr-FR" sz="2800" b="1" dirty="0">
              <a:solidFill>
                <a:srgbClr val="FFC000"/>
              </a:solidFill>
              <a:latin typeface="Calibri" panose="020F0502020204030204" pitchFamily="34" charset="0"/>
              <a:ea typeface="Calibri" panose="020F0502020204030204" pitchFamily="34" charset="0"/>
            </a:endParaRPr>
          </a:p>
        </p:txBody>
      </p:sp>
      <p:sp>
        <p:nvSpPr>
          <p:cNvPr id="8" name="Rectangle avec coins arrondis en diagonale 7"/>
          <p:cNvSpPr/>
          <p:nvPr/>
        </p:nvSpPr>
        <p:spPr>
          <a:xfrm>
            <a:off x="3642361" y="4346278"/>
            <a:ext cx="5669280" cy="2465228"/>
          </a:xfrm>
          <a:prstGeom prst="round2DiagRect">
            <a:avLst/>
          </a:prstGeom>
          <a:solidFill>
            <a:srgbClr val="FFC000"/>
          </a:solidFill>
        </p:spPr>
        <p:txBody>
          <a:bodyPr wrap="square">
            <a:noAutofit/>
          </a:bodyPr>
          <a:lstStyle/>
          <a:p>
            <a:pPr marL="342900" lvl="0" indent="-342900" algn="just" rtl="1">
              <a:spcAft>
                <a:spcPts val="800"/>
              </a:spcAft>
              <a:buFont typeface="+mj-lt"/>
              <a:buAutoNum type="arabicPeriod"/>
            </a:pPr>
            <a:r>
              <a:rPr lang="ar-MA" sz="2400" b="1" dirty="0" smtClean="0">
                <a:solidFill>
                  <a:schemeClr val="accent1">
                    <a:lumMod val="50000"/>
                  </a:schemeClr>
                </a:solidFill>
                <a:latin typeface="Calibri" panose="020F0502020204030204" pitchFamily="34" charset="0"/>
                <a:ea typeface="Calibri" panose="020F0502020204030204" pitchFamily="34" charset="0"/>
              </a:rPr>
              <a:t>المرجع </a:t>
            </a:r>
            <a:r>
              <a:rPr lang="ar-MA" sz="2400" b="1" dirty="0">
                <a:solidFill>
                  <a:schemeClr val="accent1">
                    <a:lumMod val="50000"/>
                  </a:schemeClr>
                </a:solidFill>
                <a:latin typeface="Calibri" panose="020F0502020204030204" pitchFamily="34" charset="0"/>
                <a:ea typeface="Calibri" panose="020F0502020204030204" pitchFamily="34" charset="0"/>
              </a:rPr>
              <a:t>الوطني الإلكتروني لمنتسبي العدالة</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800"/>
              </a:spcAft>
              <a:buFont typeface="+mj-lt"/>
              <a:buAutoNum type="arabicPeriod"/>
            </a:pPr>
            <a:r>
              <a:rPr lang="ar-MA" sz="2400" b="1" dirty="0">
                <a:solidFill>
                  <a:schemeClr val="accent1">
                    <a:lumMod val="50000"/>
                  </a:schemeClr>
                </a:solidFill>
                <a:latin typeface="Calibri" panose="020F0502020204030204" pitchFamily="34" charset="0"/>
                <a:ea typeface="Calibri" panose="020F0502020204030204" pitchFamily="34" charset="0"/>
              </a:rPr>
              <a:t>الفضاءات الافتراضية لمنتسبي العدالة</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800"/>
              </a:spcAft>
              <a:buFont typeface="+mj-lt"/>
              <a:buAutoNum type="arabicPeriod"/>
            </a:pPr>
            <a:r>
              <a:rPr lang="ar-MA" sz="2400" b="1" dirty="0">
                <a:solidFill>
                  <a:schemeClr val="accent1">
                    <a:lumMod val="50000"/>
                  </a:schemeClr>
                </a:solidFill>
                <a:latin typeface="Calibri" panose="020F0502020204030204" pitchFamily="34" charset="0"/>
                <a:ea typeface="Calibri" panose="020F0502020204030204" pitchFamily="34" charset="0"/>
              </a:rPr>
              <a:t>فضاء المواطن</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800"/>
              </a:spcAft>
              <a:buFont typeface="+mj-lt"/>
              <a:buAutoNum type="arabicPeriod"/>
            </a:pPr>
            <a:r>
              <a:rPr lang="ar-MA" sz="2400" b="1" dirty="0">
                <a:solidFill>
                  <a:schemeClr val="accent1">
                    <a:lumMod val="50000"/>
                  </a:schemeClr>
                </a:solidFill>
                <a:latin typeface="Calibri" panose="020F0502020204030204" pitchFamily="34" charset="0"/>
                <a:ea typeface="Calibri" panose="020F0502020204030204" pitchFamily="34" charset="0"/>
              </a:rPr>
              <a:t>فضاء الشكايات</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800"/>
              </a:spcAft>
              <a:buFont typeface="+mj-lt"/>
              <a:buAutoNum type="arabicPeriod"/>
            </a:pPr>
            <a:r>
              <a:rPr lang="ar-MA" sz="2400" b="1" dirty="0">
                <a:solidFill>
                  <a:schemeClr val="accent1">
                    <a:lumMod val="50000"/>
                  </a:schemeClr>
                </a:solidFill>
                <a:latin typeface="Calibri" panose="020F0502020204030204" pitchFamily="34" charset="0"/>
                <a:ea typeface="Calibri" panose="020F0502020204030204" pitchFamily="34" charset="0"/>
              </a:rPr>
              <a:t>السجل </a:t>
            </a:r>
            <a:r>
              <a:rPr lang="ar-MA" sz="2400" b="1" dirty="0" smtClean="0">
                <a:solidFill>
                  <a:schemeClr val="accent1">
                    <a:lumMod val="50000"/>
                  </a:schemeClr>
                </a:solidFill>
                <a:latin typeface="Calibri" panose="020F0502020204030204" pitchFamily="34" charset="0"/>
                <a:ea typeface="Calibri" panose="020F0502020204030204" pitchFamily="34" charset="0"/>
              </a:rPr>
              <a:t>التجاري</a:t>
            </a:r>
          </a:p>
        </p:txBody>
      </p:sp>
      <p:sp>
        <p:nvSpPr>
          <p:cNvPr id="9" name="Rectangle 4"/>
          <p:cNvSpPr/>
          <p:nvPr/>
        </p:nvSpPr>
        <p:spPr>
          <a:xfrm>
            <a:off x="9528314" y="4346278"/>
            <a:ext cx="2340000" cy="2465228"/>
          </a:xfrm>
          <a:prstGeom prst="round2DiagRect">
            <a:avLst>
              <a:gd name="adj1" fmla="val 38681"/>
              <a:gd name="adj2" fmla="val 0"/>
            </a:avLst>
          </a:prstGeom>
          <a:solidFill>
            <a:srgbClr val="17406D"/>
          </a:solidFill>
        </p:spPr>
        <p:txBody>
          <a:bodyPr wrap="square" anchor="ctr" anchorCtr="0">
            <a:noAutofit/>
          </a:bodyPr>
          <a:lstStyle/>
          <a:p>
            <a:pPr algn="ctr" rtl="1">
              <a:lnSpc>
                <a:spcPct val="107000"/>
              </a:lnSpc>
              <a:spcAft>
                <a:spcPts val="800"/>
              </a:spcAft>
            </a:pP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مشاريع البرنامج الأول</a:t>
            </a:r>
          </a:p>
        </p:txBody>
      </p:sp>
    </p:spTree>
    <p:extLst>
      <p:ext uri="{BB962C8B-B14F-4D97-AF65-F5344CB8AC3E}">
        <p14:creationId xmlns:p14="http://schemas.microsoft.com/office/powerpoint/2010/main" val="3932505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p:nvPr/>
        </p:nvSpPr>
        <p:spPr>
          <a:xfrm>
            <a:off x="9655277" y="4531862"/>
            <a:ext cx="2424747" cy="2291724"/>
          </a:xfrm>
          <a:prstGeom prst="round2DiagRect">
            <a:avLst>
              <a:gd name="adj1" fmla="val 38681"/>
              <a:gd name="adj2" fmla="val 0"/>
            </a:avLst>
          </a:prstGeom>
          <a:solidFill>
            <a:schemeClr val="tx2"/>
          </a:solidFill>
        </p:spPr>
        <p:txBody>
          <a:bodyPr wrap="square" anchor="ctr" anchorCtr="0">
            <a:noAutofit/>
          </a:bodyPr>
          <a:lstStyle/>
          <a:p>
            <a:pPr algn="ctr" rtl="1">
              <a:spcAft>
                <a:spcPts val="800"/>
              </a:spcAft>
            </a:pP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مشاريع البرنامج الثاني</a:t>
            </a:r>
          </a:p>
        </p:txBody>
      </p:sp>
      <p:sp>
        <p:nvSpPr>
          <p:cNvPr id="8" name="Rectangle avec coins arrondis en diagonale 7"/>
          <p:cNvSpPr/>
          <p:nvPr/>
        </p:nvSpPr>
        <p:spPr>
          <a:xfrm>
            <a:off x="3556943" y="4531861"/>
            <a:ext cx="5670000" cy="2291724"/>
          </a:xfrm>
          <a:prstGeom prst="round2DiagRect">
            <a:avLst/>
          </a:prstGeom>
          <a:solidFill>
            <a:srgbClr val="FFC000"/>
          </a:solidFill>
        </p:spPr>
        <p:txBody>
          <a:bodyPr wrap="square">
            <a:noAutofit/>
          </a:bodyPr>
          <a:lstStyle/>
          <a:p>
            <a:pPr marL="514350" lvl="0" indent="-514350" algn="r" rtl="1">
              <a:spcAft>
                <a:spcPts val="800"/>
              </a:spcAft>
              <a:buFont typeface="+mj-lt"/>
              <a:buAutoNum type="arabicPeriod" startAt="6"/>
            </a:pPr>
            <a:r>
              <a:rPr lang="ar-MA" sz="2400" b="1" dirty="0" smtClean="0">
                <a:solidFill>
                  <a:schemeClr val="accent1">
                    <a:lumMod val="50000"/>
                  </a:schemeClr>
                </a:solidFill>
                <a:latin typeface="Calibri" panose="020F0502020204030204" pitchFamily="34" charset="0"/>
                <a:ea typeface="Calibri" panose="020F0502020204030204" pitchFamily="34" charset="0"/>
              </a:rPr>
              <a:t>الأرشفة الإلكترونية </a:t>
            </a:r>
            <a:r>
              <a:rPr lang="ar-MA" sz="2400" b="1" dirty="0">
                <a:solidFill>
                  <a:schemeClr val="accent1">
                    <a:lumMod val="50000"/>
                  </a:schemeClr>
                </a:solidFill>
                <a:latin typeface="Calibri" panose="020F0502020204030204" pitchFamily="34" charset="0"/>
                <a:ea typeface="Calibri" panose="020F0502020204030204" pitchFamily="34" charset="0"/>
              </a:rPr>
              <a:t>للوثائق </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514350" indent="-514350" algn="r" rtl="1">
              <a:spcAft>
                <a:spcPts val="800"/>
              </a:spcAft>
              <a:buFont typeface="+mj-lt"/>
              <a:buAutoNum type="arabicPeriod" startAt="6"/>
            </a:pPr>
            <a:r>
              <a:rPr lang="ar-MA" sz="2400" b="1" dirty="0">
                <a:solidFill>
                  <a:schemeClr val="accent1">
                    <a:lumMod val="50000"/>
                  </a:schemeClr>
                </a:solidFill>
                <a:latin typeface="Calibri" panose="020F0502020204030204" pitchFamily="34" charset="0"/>
                <a:ea typeface="Calibri" panose="020F0502020204030204" pitchFamily="34" charset="0"/>
              </a:rPr>
              <a:t>التوقيع الإلكتروني</a:t>
            </a:r>
            <a:endParaRPr lang="fr-FR" sz="2400" b="1" dirty="0">
              <a:solidFill>
                <a:schemeClr val="accent1">
                  <a:lumMod val="50000"/>
                </a:schemeClr>
              </a:solidFill>
              <a:latin typeface="Calibri" panose="020F0502020204030204" pitchFamily="34" charset="0"/>
              <a:ea typeface="Calibri" panose="020F0502020204030204" pitchFamily="34" charset="0"/>
            </a:endParaRPr>
          </a:p>
          <a:p>
            <a:pPr marL="514350" indent="-514350" algn="r" rtl="1">
              <a:spcAft>
                <a:spcPts val="800"/>
              </a:spcAft>
              <a:buFont typeface="+mj-lt"/>
              <a:buAutoNum type="arabicPeriod" startAt="6"/>
            </a:pPr>
            <a:r>
              <a:rPr lang="ar-MA" sz="2400" b="1" dirty="0">
                <a:solidFill>
                  <a:schemeClr val="accent1">
                    <a:lumMod val="50000"/>
                  </a:schemeClr>
                </a:solidFill>
                <a:latin typeface="Calibri" panose="020F0502020204030204" pitchFamily="34" charset="0"/>
                <a:ea typeface="Calibri" panose="020F0502020204030204" pitchFamily="34" charset="0"/>
              </a:rPr>
              <a:t>الأداء الإلكتروني</a:t>
            </a:r>
            <a:endParaRPr lang="fr-FR" sz="2400" b="1" dirty="0">
              <a:solidFill>
                <a:schemeClr val="accent1">
                  <a:lumMod val="50000"/>
                </a:schemeClr>
              </a:solidFill>
              <a:latin typeface="Calibri" panose="020F0502020204030204" pitchFamily="34" charset="0"/>
              <a:ea typeface="Calibri" panose="020F0502020204030204" pitchFamily="34" charset="0"/>
            </a:endParaRPr>
          </a:p>
          <a:p>
            <a:pPr marL="514350" indent="-514350" algn="r" rtl="1">
              <a:spcAft>
                <a:spcPts val="800"/>
              </a:spcAft>
              <a:buFont typeface="+mj-lt"/>
              <a:buAutoNum type="arabicPeriod" startAt="6"/>
            </a:pPr>
            <a:r>
              <a:rPr lang="ar-MA" sz="2400" b="1" dirty="0">
                <a:solidFill>
                  <a:schemeClr val="accent1">
                    <a:lumMod val="50000"/>
                  </a:schemeClr>
                </a:solidFill>
                <a:latin typeface="Calibri" panose="020F0502020204030204" pitchFamily="34" charset="0"/>
                <a:ea typeface="Calibri" panose="020F0502020204030204" pitchFamily="34" charset="0"/>
              </a:rPr>
              <a:t>التبليغ الالكتروني</a:t>
            </a:r>
            <a:endParaRPr lang="fr-FR" sz="2400" b="1" dirty="0">
              <a:solidFill>
                <a:schemeClr val="accent1">
                  <a:lumMod val="50000"/>
                </a:schemeClr>
              </a:solidFill>
              <a:latin typeface="Calibri" panose="020F0502020204030204" pitchFamily="34" charset="0"/>
              <a:ea typeface="Calibri" panose="020F0502020204030204" pitchFamily="34" charset="0"/>
            </a:endParaRPr>
          </a:p>
        </p:txBody>
      </p:sp>
      <p:sp>
        <p:nvSpPr>
          <p:cNvPr id="2" name="عنوان 1"/>
          <p:cNvSpPr>
            <a:spLocks noGrp="1"/>
          </p:cNvSpPr>
          <p:nvPr>
            <p:ph type="title"/>
          </p:nvPr>
        </p:nvSpPr>
        <p:spPr>
          <a:xfrm>
            <a:off x="838201" y="0"/>
            <a:ext cx="11353799" cy="598719"/>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avec coins arrondis en diagonale 4"/>
          <p:cNvSpPr/>
          <p:nvPr/>
        </p:nvSpPr>
        <p:spPr>
          <a:xfrm>
            <a:off x="890448" y="1273093"/>
            <a:ext cx="11189576" cy="3066432"/>
          </a:xfrm>
          <a:prstGeom prst="round2DiagRect">
            <a:avLst/>
          </a:prstGeom>
          <a:solidFill>
            <a:schemeClr val="tx2"/>
          </a:solidFill>
        </p:spPr>
        <p:txBody>
          <a:bodyPr wrap="square" lIns="0" tIns="0" rIns="0" bIns="0" anchor="ctr" anchorCtr="0">
            <a:noAutofit/>
          </a:bodyPr>
          <a:lstStyle/>
          <a:p>
            <a:pPr algn="just" rtl="1"/>
            <a:r>
              <a:rPr lang="ar-MA" sz="2400" b="1" dirty="0">
                <a:solidFill>
                  <a:schemeClr val="bg1"/>
                </a:solidFill>
                <a:cs typeface="Times New Roman" panose="02020603050405020304" pitchFamily="18" charset="0"/>
              </a:rPr>
              <a:t>الأهداف:</a:t>
            </a:r>
          </a:p>
          <a:p>
            <a:pPr marL="342900" indent="-342900" algn="just" rtl="1">
              <a:buFont typeface="Arial" panose="020B0604020202020204" pitchFamily="34" charset="0"/>
              <a:buChar char="•"/>
            </a:pPr>
            <a:r>
              <a:rPr lang="ar-MA" sz="2400" b="1" dirty="0" smtClean="0">
                <a:solidFill>
                  <a:schemeClr val="bg1"/>
                </a:solidFill>
              </a:rPr>
              <a:t>التبادل </a:t>
            </a:r>
            <a:r>
              <a:rPr lang="ar-MA" sz="2400" b="1" dirty="0">
                <a:solidFill>
                  <a:schemeClr val="bg1"/>
                </a:solidFill>
              </a:rPr>
              <a:t>السّلس للمعطيات </a:t>
            </a:r>
            <a:r>
              <a:rPr lang="ar-MA" sz="2400" b="1" dirty="0" smtClean="0">
                <a:solidFill>
                  <a:schemeClr val="bg1"/>
                </a:solidFill>
              </a:rPr>
              <a:t>والوثائق والتتبع </a:t>
            </a:r>
            <a:r>
              <a:rPr lang="ar-MA" sz="2400" b="1" dirty="0">
                <a:solidFill>
                  <a:schemeClr val="bg1"/>
                </a:solidFill>
              </a:rPr>
              <a:t>الدقيق لكل المساطر </a:t>
            </a:r>
            <a:r>
              <a:rPr lang="ar-MA" sz="2400" b="1" dirty="0" smtClean="0">
                <a:solidFill>
                  <a:schemeClr val="bg1"/>
                </a:solidFill>
              </a:rPr>
              <a:t>والإجراءات؛</a:t>
            </a:r>
          </a:p>
          <a:p>
            <a:pPr marL="342900" indent="-342900" algn="just" rtl="1">
              <a:buFont typeface="Arial" panose="020B0604020202020204" pitchFamily="34" charset="0"/>
              <a:buChar char="•"/>
            </a:pPr>
            <a:r>
              <a:rPr lang="ar-MA" sz="2400" b="1" dirty="0" smtClean="0">
                <a:solidFill>
                  <a:schemeClr val="bg1"/>
                </a:solidFill>
              </a:rPr>
              <a:t>توفير الجهود </a:t>
            </a:r>
            <a:r>
              <a:rPr lang="ar-MA" sz="2400" b="1" dirty="0">
                <a:solidFill>
                  <a:schemeClr val="bg1"/>
                </a:solidFill>
              </a:rPr>
              <a:t>المبذولة في التواصل المباشر وفي تدبير الوثائق الورقية </a:t>
            </a:r>
            <a:r>
              <a:rPr lang="ar-MA" sz="2400" b="1" dirty="0" smtClean="0">
                <a:solidFill>
                  <a:schemeClr val="bg1"/>
                </a:solidFill>
              </a:rPr>
              <a:t>وما تستلزمه من إمكانيات مادية وبشرية كبيرة بتوفير أجهزة </a:t>
            </a:r>
            <a:r>
              <a:rPr lang="ar-MA" sz="2400" b="1" dirty="0">
                <a:solidFill>
                  <a:schemeClr val="bg1"/>
                </a:solidFill>
              </a:rPr>
              <a:t>لتخزين الوثائق ذات سعة هائلة </a:t>
            </a:r>
            <a:r>
              <a:rPr lang="ar-MA" sz="2400" b="1" dirty="0" smtClean="0">
                <a:solidFill>
                  <a:schemeClr val="bg1"/>
                </a:solidFill>
              </a:rPr>
              <a:t>ومؤمنة بحماية تقنية عالية؛</a:t>
            </a:r>
          </a:p>
          <a:p>
            <a:pPr marL="342900" indent="-342900" algn="just" rtl="1">
              <a:buFont typeface="Arial" panose="020B0604020202020204" pitchFamily="34" charset="0"/>
              <a:buChar char="•"/>
            </a:pPr>
            <a:r>
              <a:rPr lang="ar-MA" sz="2400" b="1" dirty="0" smtClean="0">
                <a:solidFill>
                  <a:schemeClr val="bg1"/>
                </a:solidFill>
              </a:rPr>
              <a:t>استثمار </a:t>
            </a:r>
            <a:r>
              <a:rPr lang="ar-MA" sz="2400" b="1" dirty="0">
                <a:solidFill>
                  <a:schemeClr val="bg1"/>
                </a:solidFill>
              </a:rPr>
              <a:t>أمثل للموقع القانوني الذي بات يحظى به التوقيع الالكتروني وكل الوثائق المحمولة على دعامات </a:t>
            </a:r>
            <a:r>
              <a:rPr lang="ar-MA" sz="2400" b="1" dirty="0" smtClean="0">
                <a:solidFill>
                  <a:schemeClr val="bg1"/>
                </a:solidFill>
              </a:rPr>
              <a:t>إلكترونية؛</a:t>
            </a:r>
          </a:p>
          <a:p>
            <a:pPr marL="342900" indent="-342900" algn="just" rtl="1">
              <a:buFont typeface="Arial" panose="020B0604020202020204" pitchFamily="34" charset="0"/>
              <a:buChar char="•"/>
            </a:pPr>
            <a:r>
              <a:rPr lang="ar-MA" sz="2400" b="1" dirty="0" smtClean="0">
                <a:solidFill>
                  <a:schemeClr val="bg1"/>
                </a:solidFill>
              </a:rPr>
              <a:t>تقليص </a:t>
            </a:r>
            <a:r>
              <a:rPr lang="ar-MA" sz="2400" b="1" dirty="0">
                <a:solidFill>
                  <a:schemeClr val="bg1"/>
                </a:solidFill>
              </a:rPr>
              <a:t>العمر الافتراضي </a:t>
            </a:r>
            <a:r>
              <a:rPr lang="ar-MA" sz="2400" b="1" dirty="0" smtClean="0">
                <a:solidFill>
                  <a:schemeClr val="bg1"/>
                </a:solidFill>
              </a:rPr>
              <a:t>للقضايا، لاسيما </a:t>
            </a:r>
            <a:r>
              <a:rPr lang="ar-MA" sz="2400" b="1" dirty="0">
                <a:solidFill>
                  <a:schemeClr val="bg1"/>
                </a:solidFill>
              </a:rPr>
              <a:t>مع تفعيل التبليغ </a:t>
            </a:r>
            <a:r>
              <a:rPr lang="ar-MA" sz="2400" b="1" dirty="0" smtClean="0">
                <a:solidFill>
                  <a:schemeClr val="bg1"/>
                </a:solidFill>
              </a:rPr>
              <a:t>الإلكتروني.</a:t>
            </a:r>
            <a:endParaRPr lang="fr-FR" sz="2400" b="1" dirty="0">
              <a:solidFill>
                <a:schemeClr val="bg1"/>
              </a:solidFill>
              <a:cs typeface="Times New Roman" panose="02020603050405020304" pitchFamily="18" charset="0"/>
            </a:endParaRPr>
          </a:p>
        </p:txBody>
      </p:sp>
      <p:sp>
        <p:nvSpPr>
          <p:cNvPr id="7" name="Rectangle 4"/>
          <p:cNvSpPr/>
          <p:nvPr/>
        </p:nvSpPr>
        <p:spPr>
          <a:xfrm>
            <a:off x="3249436" y="621359"/>
            <a:ext cx="8830589" cy="552121"/>
          </a:xfrm>
          <a:prstGeom prst="round2DiagRect">
            <a:avLst>
              <a:gd name="adj1" fmla="val 38681"/>
              <a:gd name="adj2" fmla="val 0"/>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685800" algn="ctr" rtl="1">
              <a:lnSpc>
                <a:spcPct val="107000"/>
              </a:lnSpc>
              <a:spcAft>
                <a:spcPts val="800"/>
              </a:spcAft>
            </a:pPr>
            <a:r>
              <a:rPr lang="ar-MA" sz="2800" b="1" dirty="0">
                <a:solidFill>
                  <a:srgbClr val="E9C363"/>
                </a:solidFill>
                <a:latin typeface="Calibri" panose="020F0502020204030204" pitchFamily="34" charset="0"/>
                <a:ea typeface="Calibri" panose="020F0502020204030204" pitchFamily="34" charset="0"/>
              </a:rPr>
              <a:t>البرنامج الثاني</a:t>
            </a:r>
            <a:r>
              <a:rPr lang="ar-MA" sz="2800" b="1" dirty="0" smtClean="0">
                <a:solidFill>
                  <a:srgbClr val="E9C363"/>
                </a:solidFill>
                <a:latin typeface="Calibri" panose="020F0502020204030204" pitchFamily="34" charset="0"/>
                <a:ea typeface="Calibri" panose="020F0502020204030204" pitchFamily="34" charset="0"/>
              </a:rPr>
              <a:t>: تعميم </a:t>
            </a:r>
            <a:r>
              <a:rPr lang="ar-MA" sz="2800" b="1" dirty="0">
                <a:solidFill>
                  <a:srgbClr val="E9C363"/>
                </a:solidFill>
                <a:latin typeface="Calibri" panose="020F0502020204030204" pitchFamily="34" charset="0"/>
                <a:ea typeface="Calibri" panose="020F0502020204030204" pitchFamily="34" charset="0"/>
              </a:rPr>
              <a:t>التبادل الإلكتروني للوثائق</a:t>
            </a:r>
          </a:p>
        </p:txBody>
      </p:sp>
      <p:pic>
        <p:nvPicPr>
          <p:cNvPr id="11"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028" y="4531861"/>
            <a:ext cx="2169581" cy="1677061"/>
          </a:xfrm>
          <a:prstGeom prst="rect">
            <a:avLst/>
          </a:prstGeom>
        </p:spPr>
      </p:pic>
    </p:spTree>
    <p:extLst>
      <p:ext uri="{BB962C8B-B14F-4D97-AF65-F5344CB8AC3E}">
        <p14:creationId xmlns:p14="http://schemas.microsoft.com/office/powerpoint/2010/main" val="1884152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p:nvPr/>
        </p:nvSpPr>
        <p:spPr>
          <a:xfrm>
            <a:off x="9885680" y="4206240"/>
            <a:ext cx="2052000" cy="2479040"/>
          </a:xfrm>
          <a:prstGeom prst="round2DiagRect">
            <a:avLst>
              <a:gd name="adj1" fmla="val 38681"/>
              <a:gd name="adj2" fmla="val 0"/>
            </a:avLst>
          </a:prstGeom>
          <a:solidFill>
            <a:schemeClr val="tx2"/>
          </a:solidFill>
        </p:spPr>
        <p:txBody>
          <a:bodyPr wrap="square">
            <a:no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4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مشاريع البرنامج الثالث</a:t>
            </a:r>
          </a:p>
        </p:txBody>
      </p:sp>
      <p:sp>
        <p:nvSpPr>
          <p:cNvPr id="8" name="Rectangle avec coins arrondis en diagonale 7"/>
          <p:cNvSpPr/>
          <p:nvPr/>
        </p:nvSpPr>
        <p:spPr>
          <a:xfrm>
            <a:off x="3519679" y="4206240"/>
            <a:ext cx="6148325" cy="2479040"/>
          </a:xfrm>
          <a:prstGeom prst="round2DiagRect">
            <a:avLst/>
          </a:prstGeom>
          <a:solidFill>
            <a:srgbClr val="FFC000"/>
          </a:solidFill>
        </p:spPr>
        <p:txBody>
          <a:bodyPr wrap="square">
            <a:noAutofit/>
          </a:bodyPr>
          <a:lstStyle/>
          <a:p>
            <a:pPr marL="514350" lvl="0" indent="-514350" algn="r" rtl="1">
              <a:lnSpc>
                <a:spcPct val="150000"/>
              </a:lnSpc>
              <a:spcAft>
                <a:spcPts val="800"/>
              </a:spcAft>
              <a:buFont typeface="+mj-lt"/>
              <a:buAutoNum type="arabicPeriod" startAt="10"/>
            </a:pPr>
            <a:r>
              <a:rPr lang="ar-MA" sz="2400" b="1" dirty="0">
                <a:solidFill>
                  <a:schemeClr val="accent1">
                    <a:lumMod val="50000"/>
                  </a:schemeClr>
                </a:solidFill>
                <a:latin typeface="Calibri" panose="020F0502020204030204" pitchFamily="34" charset="0"/>
                <a:ea typeface="Calibri" panose="020F0502020204030204" pitchFamily="34" charset="0"/>
              </a:rPr>
              <a:t>الرقم الوطني الالكتروني للملفات القضائية</a:t>
            </a:r>
            <a:endParaRPr lang="fr-FR" sz="2400" b="1" dirty="0">
              <a:solidFill>
                <a:schemeClr val="accent1">
                  <a:lumMod val="50000"/>
                </a:schemeClr>
              </a:solidFill>
              <a:latin typeface="Calibri" panose="020F0502020204030204" pitchFamily="34" charset="0"/>
              <a:ea typeface="Calibri" panose="020F0502020204030204" pitchFamily="34" charset="0"/>
            </a:endParaRPr>
          </a:p>
          <a:p>
            <a:pPr marL="514350" lvl="0" indent="-514350" algn="r" rtl="1">
              <a:lnSpc>
                <a:spcPct val="150000"/>
              </a:lnSpc>
              <a:spcAft>
                <a:spcPts val="800"/>
              </a:spcAft>
              <a:buFont typeface="+mj-lt"/>
              <a:buAutoNum type="arabicPeriod" startAt="10"/>
            </a:pPr>
            <a:r>
              <a:rPr lang="ar-MA" sz="2400" b="1" dirty="0">
                <a:solidFill>
                  <a:schemeClr val="accent1">
                    <a:lumMod val="50000"/>
                  </a:schemeClr>
                </a:solidFill>
                <a:latin typeface="Calibri" panose="020F0502020204030204" pitchFamily="34" charset="0"/>
                <a:ea typeface="Calibri" panose="020F0502020204030204" pitchFamily="34" charset="0"/>
              </a:rPr>
              <a:t>ملف النيابة العامة الالكتروني</a:t>
            </a:r>
          </a:p>
          <a:p>
            <a:pPr marL="514350" lvl="0" indent="-514350" algn="r" rtl="1">
              <a:lnSpc>
                <a:spcPct val="150000"/>
              </a:lnSpc>
              <a:spcAft>
                <a:spcPts val="800"/>
              </a:spcAft>
              <a:buFont typeface="+mj-lt"/>
              <a:buAutoNum type="arabicPeriod" startAt="10"/>
            </a:pPr>
            <a:r>
              <a:rPr lang="ar-MA" sz="2400" b="1" dirty="0">
                <a:solidFill>
                  <a:schemeClr val="accent1">
                    <a:lumMod val="50000"/>
                  </a:schemeClr>
                </a:solidFill>
                <a:latin typeface="Calibri" panose="020F0502020204030204" pitchFamily="34" charset="0"/>
                <a:ea typeface="Calibri" panose="020F0502020204030204" pitchFamily="34" charset="0"/>
              </a:rPr>
              <a:t>ملف قضاء الحكم الالكتروني</a:t>
            </a:r>
            <a:endParaRPr lang="fr-FR" sz="2400" b="1" dirty="0">
              <a:solidFill>
                <a:schemeClr val="accent1">
                  <a:lumMod val="50000"/>
                </a:schemeClr>
              </a:solidFill>
              <a:latin typeface="Calibri" panose="020F0502020204030204" pitchFamily="34" charset="0"/>
              <a:ea typeface="Calibri" panose="020F0502020204030204" pitchFamily="34" charset="0"/>
            </a:endParaRPr>
          </a:p>
        </p:txBody>
      </p:sp>
      <p:sp>
        <p:nvSpPr>
          <p:cNvPr id="2" name="عنوان 1"/>
          <p:cNvSpPr>
            <a:spLocks noGrp="1"/>
          </p:cNvSpPr>
          <p:nvPr>
            <p:ph type="title"/>
          </p:nvPr>
        </p:nvSpPr>
        <p:spPr>
          <a:xfrm>
            <a:off x="838201" y="0"/>
            <a:ext cx="11353799" cy="598719"/>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avec coins arrondis en diagonale 4"/>
          <p:cNvSpPr/>
          <p:nvPr/>
        </p:nvSpPr>
        <p:spPr>
          <a:xfrm>
            <a:off x="998414" y="1226600"/>
            <a:ext cx="11081610" cy="2849453"/>
          </a:xfrm>
          <a:prstGeom prst="round2DiagRect">
            <a:avLst/>
          </a:prstGeom>
          <a:solidFill>
            <a:schemeClr val="tx2"/>
          </a:solidFill>
        </p:spPr>
        <p:txBody>
          <a:bodyPr wrap="square" lIns="0" tIns="0" rIns="0" bIns="0" anchor="ctr" anchorCtr="0">
            <a:noAutofit/>
          </a:bodyPr>
          <a:lstStyle/>
          <a:p>
            <a:pPr algn="just" rtl="1"/>
            <a:r>
              <a:rPr lang="ar-MA" sz="2400" b="1" dirty="0">
                <a:solidFill>
                  <a:prstClr val="white"/>
                </a:solidFill>
                <a:cs typeface="Times New Roman" panose="02020603050405020304" pitchFamily="18" charset="0"/>
              </a:rPr>
              <a:t>الأهداف:</a:t>
            </a:r>
          </a:p>
          <a:p>
            <a:pPr marL="342900" indent="-342900" algn="just" rtl="1">
              <a:buFont typeface="Arial" panose="020B0604020202020204" pitchFamily="34" charset="0"/>
              <a:buChar char="•"/>
            </a:pPr>
            <a:r>
              <a:rPr lang="ar-MA" sz="2400" b="1" dirty="0" smtClean="0">
                <a:solidFill>
                  <a:prstClr val="white"/>
                </a:solidFill>
                <a:latin typeface="Times New Roman"/>
                <a:cs typeface="Times New Roman" panose="02020603050405020304" pitchFamily="18" charset="0"/>
              </a:rPr>
              <a:t>التجسيد </a:t>
            </a:r>
            <a:r>
              <a:rPr lang="ar-MA" sz="2400" b="1" dirty="0">
                <a:solidFill>
                  <a:prstClr val="white"/>
                </a:solidFill>
                <a:latin typeface="Times New Roman"/>
                <a:cs typeface="Times New Roman" panose="02020603050405020304" pitchFamily="18" charset="0"/>
              </a:rPr>
              <a:t>اللامادي للملفات </a:t>
            </a:r>
            <a:r>
              <a:rPr lang="ar-MA" sz="2400" b="1" dirty="0" smtClean="0">
                <a:solidFill>
                  <a:prstClr val="white"/>
                </a:solidFill>
                <a:latin typeface="Times New Roman"/>
                <a:cs typeface="Times New Roman" panose="02020603050405020304" pitchFamily="18" charset="0"/>
              </a:rPr>
              <a:t>القضائية، أخذا </a:t>
            </a:r>
            <a:r>
              <a:rPr lang="ar-MA" sz="2400" b="1" dirty="0">
                <a:solidFill>
                  <a:prstClr val="white"/>
                </a:solidFill>
                <a:latin typeface="Times New Roman"/>
                <a:cs typeface="Times New Roman" panose="02020603050405020304" pitchFamily="18" charset="0"/>
              </a:rPr>
              <a:t>بعين الاعتبار تعدّد أنواعه ودرجاته</a:t>
            </a:r>
            <a:r>
              <a:rPr lang="ar-MA" sz="2400" b="1" dirty="0" smtClean="0">
                <a:solidFill>
                  <a:prstClr val="white"/>
                </a:solidFill>
                <a:latin typeface="Times New Roman"/>
                <a:cs typeface="Times New Roman" panose="02020603050405020304" pitchFamily="18" charset="0"/>
              </a:rPr>
              <a:t>؛</a:t>
            </a:r>
          </a:p>
          <a:p>
            <a:pPr marL="342900" indent="-342900" algn="just" rtl="1">
              <a:buFont typeface="Arial" panose="020B0604020202020204" pitchFamily="34" charset="0"/>
              <a:buChar char="•"/>
            </a:pPr>
            <a:r>
              <a:rPr lang="ar-MA" sz="2400" b="1" dirty="0" smtClean="0">
                <a:solidFill>
                  <a:prstClr val="white"/>
                </a:solidFill>
                <a:latin typeface="Times New Roman"/>
                <a:cs typeface="Times New Roman" panose="02020603050405020304" pitchFamily="18" charset="0"/>
              </a:rPr>
              <a:t>التجسيد </a:t>
            </a:r>
            <a:r>
              <a:rPr lang="ar-MA" sz="2400" b="1" dirty="0">
                <a:solidFill>
                  <a:prstClr val="white"/>
                </a:solidFill>
                <a:latin typeface="Times New Roman"/>
                <a:cs typeface="Times New Roman" panose="02020603050405020304" pitchFamily="18" charset="0"/>
              </a:rPr>
              <a:t>اللامادي لملفات النيابة العامة، سواء في علاقتها مع الضابطة القضائية، أو ما تعلّق منها بجوانب تدخّلها بالقضايا المدنية بشكل عام والأسرية بشكل خاص، أو ما تعلّق بأدوارها الرئيسية في القضايا </a:t>
            </a:r>
            <a:r>
              <a:rPr lang="ar-MA" sz="2400" b="1" dirty="0" err="1">
                <a:solidFill>
                  <a:prstClr val="white"/>
                </a:solidFill>
                <a:latin typeface="Times New Roman"/>
                <a:cs typeface="Times New Roman" panose="02020603050405020304" pitchFamily="18" charset="0"/>
              </a:rPr>
              <a:t>الجنحية</a:t>
            </a:r>
            <a:r>
              <a:rPr lang="ar-MA" sz="2400" b="1" dirty="0">
                <a:solidFill>
                  <a:prstClr val="white"/>
                </a:solidFill>
                <a:latin typeface="Times New Roman"/>
                <a:cs typeface="Times New Roman" panose="02020603050405020304" pitchFamily="18" charset="0"/>
              </a:rPr>
              <a:t> </a:t>
            </a:r>
            <a:r>
              <a:rPr lang="ar-MA" sz="2400" b="1" dirty="0" smtClean="0">
                <a:solidFill>
                  <a:prstClr val="white"/>
                </a:solidFill>
                <a:latin typeface="Times New Roman"/>
                <a:cs typeface="Times New Roman" panose="02020603050405020304" pitchFamily="18" charset="0"/>
              </a:rPr>
              <a:t>والجنائية؛ </a:t>
            </a:r>
          </a:p>
          <a:p>
            <a:pPr marL="342900" indent="-342900" algn="just" rtl="1">
              <a:buFont typeface="Arial" panose="020B0604020202020204" pitchFamily="34" charset="0"/>
              <a:buChar char="•"/>
            </a:pPr>
            <a:r>
              <a:rPr lang="ar-MA" sz="2400" b="1" dirty="0" smtClean="0">
                <a:solidFill>
                  <a:prstClr val="white"/>
                </a:solidFill>
                <a:latin typeface="Times New Roman"/>
                <a:cs typeface="Times New Roman" panose="02020603050405020304" pitchFamily="18" charset="0"/>
              </a:rPr>
              <a:t>التجسيد </a:t>
            </a:r>
            <a:r>
              <a:rPr lang="ar-MA" sz="2400" b="1" dirty="0">
                <a:solidFill>
                  <a:prstClr val="white"/>
                </a:solidFill>
                <a:latin typeface="Times New Roman"/>
                <a:cs typeface="Times New Roman" panose="02020603050405020304" pitchFamily="18" charset="0"/>
              </a:rPr>
              <a:t>اللامادي </a:t>
            </a:r>
            <a:r>
              <a:rPr lang="ar-MA" sz="2400" b="1" dirty="0">
                <a:solidFill>
                  <a:schemeClr val="bg1"/>
                </a:solidFill>
                <a:latin typeface="Times New Roman"/>
                <a:cs typeface="Times New Roman" panose="02020603050405020304" pitchFamily="18" charset="0"/>
              </a:rPr>
              <a:t>لملفات </a:t>
            </a:r>
            <a:r>
              <a:rPr lang="ar-MA" sz="2400" b="1" dirty="0" smtClean="0">
                <a:solidFill>
                  <a:schemeClr val="bg1"/>
                </a:solidFill>
                <a:latin typeface="Times New Roman"/>
                <a:cs typeface="Times New Roman" panose="02020603050405020304" pitchFamily="18" charset="0"/>
              </a:rPr>
              <a:t>الدفاع في كل مراحلها</a:t>
            </a:r>
            <a:r>
              <a:rPr lang="ar-MA" sz="2400" b="1" dirty="0" smtClean="0">
                <a:solidFill>
                  <a:prstClr val="white"/>
                </a:solidFill>
                <a:latin typeface="Times New Roman"/>
                <a:cs typeface="Times New Roman" panose="02020603050405020304" pitchFamily="18" charset="0"/>
              </a:rPr>
              <a:t>، </a:t>
            </a:r>
            <a:r>
              <a:rPr lang="ar-MA" sz="2400" b="1" dirty="0">
                <a:solidFill>
                  <a:prstClr val="white"/>
                </a:solidFill>
                <a:latin typeface="Times New Roman"/>
                <a:cs typeface="Times New Roman" panose="02020603050405020304" pitchFamily="18" charset="0"/>
              </a:rPr>
              <a:t>مستوعبا كلّ ما كان ذا صلة بالأدوار المنوطة بالدفاع في علاقتها بالمرفق </a:t>
            </a:r>
            <a:r>
              <a:rPr lang="ar-MA" sz="2400" b="1" dirty="0" smtClean="0">
                <a:solidFill>
                  <a:prstClr val="white"/>
                </a:solidFill>
                <a:latin typeface="Times New Roman"/>
                <a:cs typeface="Times New Roman" panose="02020603050405020304" pitchFamily="18" charset="0"/>
              </a:rPr>
              <a:t>القضائي.</a:t>
            </a:r>
            <a:endParaRPr lang="fr-FR" sz="2400" b="1" dirty="0">
              <a:solidFill>
                <a:prstClr val="white"/>
              </a:solidFill>
              <a:latin typeface="Times New Roman"/>
              <a:cs typeface="Times New Roman" panose="02020603050405020304" pitchFamily="18" charset="0"/>
            </a:endParaRPr>
          </a:p>
        </p:txBody>
      </p:sp>
      <p:sp>
        <p:nvSpPr>
          <p:cNvPr id="7" name="Rectangle 4"/>
          <p:cNvSpPr/>
          <p:nvPr/>
        </p:nvSpPr>
        <p:spPr>
          <a:xfrm>
            <a:off x="3249436" y="621359"/>
            <a:ext cx="8830589" cy="552121"/>
          </a:xfrm>
          <a:prstGeom prst="round2DiagRect">
            <a:avLst>
              <a:gd name="adj1" fmla="val 38681"/>
              <a:gd name="adj2" fmla="val 0"/>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685800" lvl="0" algn="ctr" rtl="1">
              <a:lnSpc>
                <a:spcPct val="107000"/>
              </a:lnSpc>
              <a:spcAft>
                <a:spcPts val="800"/>
              </a:spcAft>
            </a:pPr>
            <a:r>
              <a:rPr lang="ar-MA" sz="2800" b="1" dirty="0">
                <a:solidFill>
                  <a:srgbClr val="E9C363"/>
                </a:solidFill>
                <a:latin typeface="Calibri" panose="020F0502020204030204" pitchFamily="34" charset="0"/>
                <a:ea typeface="Calibri" panose="020F0502020204030204" pitchFamily="34" charset="0"/>
              </a:rPr>
              <a:t>البرنامج الثالث: التدبير اللامادي للملف </a:t>
            </a:r>
            <a:r>
              <a:rPr lang="ar-MA" sz="2800" b="1" dirty="0" smtClean="0">
                <a:solidFill>
                  <a:srgbClr val="E9C363"/>
                </a:solidFill>
                <a:latin typeface="Calibri" panose="020F0502020204030204" pitchFamily="34" charset="0"/>
                <a:ea typeface="Calibri" panose="020F0502020204030204" pitchFamily="34" charset="0"/>
              </a:rPr>
              <a:t>القضائي</a:t>
            </a:r>
            <a:endParaRPr lang="ar-MA" sz="2800" b="1" dirty="0">
              <a:solidFill>
                <a:srgbClr val="E9C363"/>
              </a:solidFill>
              <a:latin typeface="Calibri" panose="020F0502020204030204" pitchFamily="34" charset="0"/>
              <a:ea typeface="Calibri" panose="020F0502020204030204" pitchFamily="34" charset="0"/>
            </a:endParaRPr>
          </a:p>
        </p:txBody>
      </p:sp>
      <p:pic>
        <p:nvPicPr>
          <p:cNvPr id="10"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08" y="4536685"/>
            <a:ext cx="2426328" cy="1615271"/>
          </a:xfrm>
          <a:prstGeom prst="rect">
            <a:avLst/>
          </a:prstGeom>
        </p:spPr>
      </p:pic>
    </p:spTree>
    <p:extLst>
      <p:ext uri="{BB962C8B-B14F-4D97-AF65-F5344CB8AC3E}">
        <p14:creationId xmlns:p14="http://schemas.microsoft.com/office/powerpoint/2010/main" val="2678212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p:nvPr/>
        </p:nvSpPr>
        <p:spPr>
          <a:xfrm>
            <a:off x="10028024" y="4114800"/>
            <a:ext cx="2052000" cy="2590799"/>
          </a:xfrm>
          <a:prstGeom prst="round2DiagRect">
            <a:avLst>
              <a:gd name="adj1" fmla="val 38681"/>
              <a:gd name="adj2" fmla="val 0"/>
            </a:avLst>
          </a:prstGeom>
          <a:solidFill>
            <a:schemeClr val="tx2"/>
          </a:solidFill>
        </p:spPr>
        <p:txBody>
          <a:bodyPr wrap="square" anchor="ctr" anchorCtr="0">
            <a:noAutofit/>
          </a:bodyPr>
          <a:lstStyle/>
          <a:p>
            <a:pPr algn="ctr" rtl="1">
              <a:spcAft>
                <a:spcPts val="800"/>
              </a:spcAft>
            </a:pP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مشاريع البرنامج الرابع</a:t>
            </a:r>
          </a:p>
        </p:txBody>
      </p:sp>
      <p:sp>
        <p:nvSpPr>
          <p:cNvPr id="8" name="Rectangle avec coins arrondis en diagonale 7"/>
          <p:cNvSpPr/>
          <p:nvPr/>
        </p:nvSpPr>
        <p:spPr>
          <a:xfrm>
            <a:off x="3560322" y="4114800"/>
            <a:ext cx="6315198" cy="2590799"/>
          </a:xfrm>
          <a:prstGeom prst="round2DiagRect">
            <a:avLst/>
          </a:prstGeom>
          <a:solidFill>
            <a:srgbClr val="FFC000"/>
          </a:solidFill>
        </p:spPr>
        <p:txBody>
          <a:bodyPr wrap="square" lIns="0" bIns="0">
            <a:noAutofit/>
          </a:bodyPr>
          <a:lstStyle/>
          <a:p>
            <a:pPr marL="457200" lvl="0" indent="-457200" algn="just" rtl="1">
              <a:lnSpc>
                <a:spcPts val="3600"/>
              </a:lnSpc>
              <a:buFont typeface="+mj-lt"/>
              <a:buAutoNum type="arabicPeriod" startAt="13"/>
            </a:pPr>
            <a:r>
              <a:rPr lang="ar-MA" sz="2400" b="1" dirty="0">
                <a:solidFill>
                  <a:schemeClr val="accent1">
                    <a:lumMod val="50000"/>
                  </a:schemeClr>
                </a:solidFill>
                <a:latin typeface="Calibri" panose="020F0502020204030204" pitchFamily="34" charset="0"/>
                <a:ea typeface="Calibri" panose="020F0502020204030204" pitchFamily="34" charset="0"/>
              </a:rPr>
              <a:t>المكتب الافتراضي </a:t>
            </a:r>
            <a:r>
              <a:rPr lang="ar-MA" sz="2400" b="1" dirty="0" smtClean="0">
                <a:solidFill>
                  <a:schemeClr val="accent1">
                    <a:lumMod val="50000"/>
                  </a:schemeClr>
                </a:solidFill>
                <a:latin typeface="Calibri" panose="020F0502020204030204" pitchFamily="34" charset="0"/>
                <a:ea typeface="Calibri" panose="020F0502020204030204" pitchFamily="34" charset="0"/>
              </a:rPr>
              <a:t>للقاضي</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ts val="3600"/>
              </a:lnSpc>
              <a:buFont typeface="+mj-lt"/>
              <a:buAutoNum type="arabicPeriod" startAt="13"/>
            </a:pPr>
            <a:r>
              <a:rPr lang="ar-MA" sz="2400" b="1" dirty="0">
                <a:solidFill>
                  <a:schemeClr val="accent1">
                    <a:lumMod val="50000"/>
                  </a:schemeClr>
                </a:solidFill>
                <a:latin typeface="Calibri" panose="020F0502020204030204" pitchFamily="34" charset="0"/>
                <a:ea typeface="Calibri" panose="020F0502020204030204" pitchFamily="34" charset="0"/>
              </a:rPr>
              <a:t>المكتب الافتراضي </a:t>
            </a:r>
            <a:r>
              <a:rPr lang="ar-MA" sz="2400" b="1" dirty="0" smtClean="0">
                <a:solidFill>
                  <a:schemeClr val="accent1">
                    <a:lumMod val="50000"/>
                  </a:schemeClr>
                </a:solidFill>
                <a:latin typeface="Calibri" panose="020F0502020204030204" pitchFamily="34" charset="0"/>
                <a:ea typeface="Calibri" panose="020F0502020204030204" pitchFamily="34" charset="0"/>
              </a:rPr>
              <a:t>للنيابة </a:t>
            </a:r>
            <a:r>
              <a:rPr lang="ar-MA" sz="2400" b="1" dirty="0">
                <a:solidFill>
                  <a:schemeClr val="accent1">
                    <a:lumMod val="50000"/>
                  </a:schemeClr>
                </a:solidFill>
                <a:latin typeface="Calibri" panose="020F0502020204030204" pitchFamily="34" charset="0"/>
                <a:ea typeface="Calibri" panose="020F0502020204030204" pitchFamily="34" charset="0"/>
              </a:rPr>
              <a:t>العامة </a:t>
            </a:r>
            <a:endParaRPr lang="ar-MA" sz="2400" b="1" dirty="0" smtClean="0">
              <a:solidFill>
                <a:schemeClr val="accent1">
                  <a:lumMod val="50000"/>
                </a:schemeClr>
              </a:solidFill>
              <a:latin typeface="Calibri" panose="020F0502020204030204" pitchFamily="34" charset="0"/>
              <a:ea typeface="Calibri" panose="020F0502020204030204" pitchFamily="34" charset="0"/>
            </a:endParaRPr>
          </a:p>
          <a:p>
            <a:pPr marL="342900" lvl="0" indent="-342900" algn="just" rtl="1">
              <a:lnSpc>
                <a:spcPts val="3600"/>
              </a:lnSpc>
              <a:buFont typeface="+mj-lt"/>
              <a:buAutoNum type="arabicPeriod" startAt="13"/>
            </a:pPr>
            <a:r>
              <a:rPr lang="ar-MA" sz="2400" b="1" dirty="0" smtClean="0">
                <a:solidFill>
                  <a:schemeClr val="accent1">
                    <a:lumMod val="50000"/>
                  </a:schemeClr>
                </a:solidFill>
                <a:latin typeface="Calibri" panose="020F0502020204030204" pitchFamily="34" charset="0"/>
                <a:ea typeface="Calibri" panose="020F0502020204030204" pitchFamily="34" charset="0"/>
              </a:rPr>
              <a:t>المكتب </a:t>
            </a:r>
            <a:r>
              <a:rPr lang="ar-MA" sz="2400" b="1" dirty="0">
                <a:solidFill>
                  <a:schemeClr val="accent1">
                    <a:lumMod val="50000"/>
                  </a:schemeClr>
                </a:solidFill>
                <a:latin typeface="Calibri" panose="020F0502020204030204" pitchFamily="34" charset="0"/>
                <a:ea typeface="Calibri" panose="020F0502020204030204" pitchFamily="34" charset="0"/>
              </a:rPr>
              <a:t>الافتراضي </a:t>
            </a:r>
            <a:r>
              <a:rPr lang="ar-MA" sz="2400" b="1" dirty="0" smtClean="0">
                <a:solidFill>
                  <a:schemeClr val="accent1">
                    <a:lumMod val="50000"/>
                  </a:schemeClr>
                </a:solidFill>
                <a:latin typeface="Calibri" panose="020F0502020204030204" pitchFamily="34" charset="0"/>
                <a:ea typeface="Calibri" panose="020F0502020204030204" pitchFamily="34" charset="0"/>
              </a:rPr>
              <a:t>لكتابة </a:t>
            </a:r>
            <a:r>
              <a:rPr lang="ar-MA" sz="2400" b="1" dirty="0">
                <a:solidFill>
                  <a:schemeClr val="accent1">
                    <a:lumMod val="50000"/>
                  </a:schemeClr>
                </a:solidFill>
                <a:latin typeface="Calibri" panose="020F0502020204030204" pitchFamily="34" charset="0"/>
                <a:ea typeface="Calibri" panose="020F0502020204030204" pitchFamily="34" charset="0"/>
              </a:rPr>
              <a:t>الضبط</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ts val="3600"/>
              </a:lnSpc>
              <a:buFont typeface="+mj-lt"/>
              <a:buAutoNum type="arabicPeriod" startAt="13"/>
            </a:pPr>
            <a:r>
              <a:rPr lang="ar-MA" sz="2400" b="1" dirty="0">
                <a:solidFill>
                  <a:schemeClr val="accent1">
                    <a:lumMod val="50000"/>
                  </a:schemeClr>
                </a:solidFill>
                <a:latin typeface="Calibri" panose="020F0502020204030204" pitchFamily="34" charset="0"/>
                <a:ea typeface="Calibri" panose="020F0502020204030204" pitchFamily="34" charset="0"/>
              </a:rPr>
              <a:t>الجلسات عن بعد</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ts val="3600"/>
              </a:lnSpc>
              <a:buFont typeface="+mj-lt"/>
              <a:buAutoNum type="arabicPeriod" startAt="13"/>
            </a:pPr>
            <a:r>
              <a:rPr lang="ar-MA" sz="2400" b="1" dirty="0">
                <a:solidFill>
                  <a:schemeClr val="accent1">
                    <a:lumMod val="50000"/>
                  </a:schemeClr>
                </a:solidFill>
                <a:latin typeface="Calibri" panose="020F0502020204030204" pitchFamily="34" charset="0"/>
                <a:ea typeface="Calibri" panose="020F0502020204030204" pitchFamily="34" charset="0"/>
              </a:rPr>
              <a:t>محاضر </a:t>
            </a:r>
            <a:r>
              <a:rPr lang="ar-MA" sz="2400" b="1" dirty="0" smtClean="0">
                <a:solidFill>
                  <a:schemeClr val="accent1">
                    <a:lumMod val="50000"/>
                  </a:schemeClr>
                </a:solidFill>
                <a:latin typeface="Calibri" panose="020F0502020204030204" pitchFamily="34" charset="0"/>
                <a:ea typeface="Calibri" panose="020F0502020204030204" pitchFamily="34" charset="0"/>
              </a:rPr>
              <a:t>الجلسات</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2" name="عنوان 1"/>
          <p:cNvSpPr>
            <a:spLocks noGrp="1"/>
          </p:cNvSpPr>
          <p:nvPr>
            <p:ph type="title"/>
          </p:nvPr>
        </p:nvSpPr>
        <p:spPr>
          <a:xfrm>
            <a:off x="838201" y="0"/>
            <a:ext cx="11353799" cy="598719"/>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avec coins arrondis en diagonale 4"/>
          <p:cNvSpPr/>
          <p:nvPr/>
        </p:nvSpPr>
        <p:spPr>
          <a:xfrm>
            <a:off x="1050268" y="1226600"/>
            <a:ext cx="11029756" cy="2828530"/>
          </a:xfrm>
          <a:prstGeom prst="round2DiagRect">
            <a:avLst/>
          </a:prstGeom>
          <a:solidFill>
            <a:schemeClr val="tx2"/>
          </a:solidFill>
        </p:spPr>
        <p:txBody>
          <a:bodyPr wrap="square" lIns="0" tIns="0" rIns="0" bIns="0" anchor="ctr" anchorCtr="0">
            <a:noAutofit/>
          </a:bodyPr>
          <a:lstStyle/>
          <a:p>
            <a:pPr algn="just" rtl="1"/>
            <a:r>
              <a:rPr lang="ar-MA" sz="2400" b="1" dirty="0">
                <a:solidFill>
                  <a:schemeClr val="bg1"/>
                </a:solidFill>
                <a:cs typeface="Times New Roman" panose="02020603050405020304" pitchFamily="18" charset="0"/>
              </a:rPr>
              <a:t>الأهداف:</a:t>
            </a:r>
          </a:p>
          <a:p>
            <a:pPr marL="342900" indent="-342900" algn="just" rtl="1">
              <a:buFont typeface="Arial" panose="020B0604020202020204" pitchFamily="34" charset="0"/>
              <a:buChar char="•"/>
            </a:pPr>
            <a:r>
              <a:rPr lang="ar-MA" sz="2400" b="1" dirty="0" smtClean="0">
                <a:solidFill>
                  <a:schemeClr val="bg1"/>
                </a:solidFill>
              </a:rPr>
              <a:t>إحداث </a:t>
            </a:r>
            <a:r>
              <a:rPr lang="ar-MA" sz="2400" b="1" dirty="0">
                <a:solidFill>
                  <a:schemeClr val="bg1"/>
                </a:solidFill>
              </a:rPr>
              <a:t>مكاتب افتراضية للفاعلين الداخليين بالمحكمة سواء تعلق الامر بالقضاة أو النواب أو كتاب الضبط</a:t>
            </a:r>
            <a:r>
              <a:rPr lang="ar-MA" sz="2400" b="1" dirty="0" smtClean="0">
                <a:solidFill>
                  <a:schemeClr val="bg1"/>
                </a:solidFill>
              </a:rPr>
              <a:t>؛ </a:t>
            </a:r>
          </a:p>
          <a:p>
            <a:pPr marL="342900" indent="-342900" algn="just" rtl="1">
              <a:buFont typeface="Arial" panose="020B0604020202020204" pitchFamily="34" charset="0"/>
              <a:buChar char="•"/>
            </a:pPr>
            <a:r>
              <a:rPr lang="ar-MA" sz="2400" b="1" dirty="0">
                <a:solidFill>
                  <a:schemeClr val="bg1"/>
                </a:solidFill>
              </a:rPr>
              <a:t>الاستفادة </a:t>
            </a:r>
            <a:r>
              <a:rPr lang="ar-MA" sz="2400" b="1" dirty="0" smtClean="0">
                <a:solidFill>
                  <a:schemeClr val="bg1"/>
                </a:solidFill>
              </a:rPr>
              <a:t>مما </a:t>
            </a:r>
            <a:r>
              <a:rPr lang="ar-MA" sz="2400" b="1" dirty="0" err="1" smtClean="0">
                <a:solidFill>
                  <a:schemeClr val="bg1"/>
                </a:solidFill>
              </a:rPr>
              <a:t>تتيحه</a:t>
            </a:r>
            <a:r>
              <a:rPr lang="ar-MA" sz="2400" b="1" dirty="0" smtClean="0">
                <a:solidFill>
                  <a:schemeClr val="bg1"/>
                </a:solidFill>
              </a:rPr>
              <a:t> </a:t>
            </a:r>
            <a:r>
              <a:rPr lang="ar-MA" sz="2400" b="1" dirty="0">
                <a:solidFill>
                  <a:schemeClr val="bg1"/>
                </a:solidFill>
              </a:rPr>
              <a:t>ا</a:t>
            </a:r>
            <a:r>
              <a:rPr lang="ar-MA" sz="2400" b="1" dirty="0" smtClean="0">
                <a:solidFill>
                  <a:schemeClr val="bg1"/>
                </a:solidFill>
              </a:rPr>
              <a:t>لتقنيات الحديثة في مجال الاعلام والتواصل من إمكانيات لتحقيق التقاضي </a:t>
            </a:r>
            <a:r>
              <a:rPr lang="ar-MA" sz="2400" b="1" dirty="0">
                <a:solidFill>
                  <a:schemeClr val="bg1"/>
                </a:solidFill>
              </a:rPr>
              <a:t>عن بعد </a:t>
            </a:r>
            <a:r>
              <a:rPr lang="ar-MA" sz="2400" b="1" dirty="0" smtClean="0">
                <a:solidFill>
                  <a:schemeClr val="bg1"/>
                </a:solidFill>
              </a:rPr>
              <a:t>لما له من </a:t>
            </a:r>
            <a:r>
              <a:rPr lang="ar-MA" sz="2400" b="1" dirty="0">
                <a:solidFill>
                  <a:schemeClr val="bg1"/>
                </a:solidFill>
              </a:rPr>
              <a:t>مزايا </a:t>
            </a:r>
            <a:r>
              <a:rPr lang="ar-MA" sz="2400" b="1" dirty="0" smtClean="0">
                <a:solidFill>
                  <a:schemeClr val="bg1"/>
                </a:solidFill>
              </a:rPr>
              <a:t>وحسنات؛ </a:t>
            </a:r>
            <a:endParaRPr lang="fr-FR" sz="2400" b="1" dirty="0" smtClean="0">
              <a:solidFill>
                <a:schemeClr val="bg1"/>
              </a:solidFill>
            </a:endParaRPr>
          </a:p>
          <a:p>
            <a:pPr marL="342900" indent="-342900" algn="just" rtl="1">
              <a:buFont typeface="Arial" panose="020B0604020202020204" pitchFamily="34" charset="0"/>
              <a:buChar char="•"/>
            </a:pPr>
            <a:r>
              <a:rPr lang="ar-MA" sz="2400" b="1" dirty="0" smtClean="0">
                <a:solidFill>
                  <a:schemeClr val="bg1"/>
                </a:solidFill>
              </a:rPr>
              <a:t>إضفاء </a:t>
            </a:r>
            <a:r>
              <a:rPr lang="ar-MA" sz="2400" b="1" dirty="0">
                <a:solidFill>
                  <a:schemeClr val="bg1"/>
                </a:solidFill>
              </a:rPr>
              <a:t>الصبغة القانونية على أشكال متعدّدة من المحاضر، سواء ما اقتصر منها على ما يحرّر على دعامة إلكترونية، أو ما كان ناقلا لأطوار الجلسات بالصوت والصورة، أخذا بعين </a:t>
            </a:r>
            <a:r>
              <a:rPr lang="ar-MA" sz="2400" b="1" dirty="0" smtClean="0">
                <a:solidFill>
                  <a:schemeClr val="bg1"/>
                </a:solidFill>
              </a:rPr>
              <a:t>الاعتبار إمكانية الاستماع عن بُعد لأيّ </a:t>
            </a:r>
            <a:r>
              <a:rPr lang="ar-MA" sz="2400" b="1" dirty="0">
                <a:solidFill>
                  <a:schemeClr val="bg1"/>
                </a:solidFill>
              </a:rPr>
              <a:t>طرف </a:t>
            </a:r>
            <a:r>
              <a:rPr lang="ar-MA" sz="2400" b="1" dirty="0" smtClean="0">
                <a:solidFill>
                  <a:schemeClr val="bg1"/>
                </a:solidFill>
              </a:rPr>
              <a:t>قرّرت </a:t>
            </a:r>
            <a:r>
              <a:rPr lang="ar-MA" sz="2400" b="1" dirty="0">
                <a:solidFill>
                  <a:schemeClr val="bg1"/>
                </a:solidFill>
              </a:rPr>
              <a:t>المحكمة الاستماع إليه عن بُعد.</a:t>
            </a:r>
          </a:p>
        </p:txBody>
      </p:sp>
      <p:sp>
        <p:nvSpPr>
          <p:cNvPr id="7" name="Rectangle 4"/>
          <p:cNvSpPr/>
          <p:nvPr/>
        </p:nvSpPr>
        <p:spPr>
          <a:xfrm>
            <a:off x="3249436" y="621359"/>
            <a:ext cx="8830589" cy="552121"/>
          </a:xfrm>
          <a:prstGeom prst="round2DiagRect">
            <a:avLst>
              <a:gd name="adj1" fmla="val 38681"/>
              <a:gd name="adj2" fmla="val 0"/>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685800" algn="ctr" rtl="1">
              <a:lnSpc>
                <a:spcPct val="107000"/>
              </a:lnSpc>
              <a:spcAft>
                <a:spcPts val="800"/>
              </a:spcAft>
            </a:pPr>
            <a:r>
              <a:rPr lang="ar-MA" sz="2800" b="1" dirty="0">
                <a:solidFill>
                  <a:srgbClr val="E9C363"/>
                </a:solidFill>
                <a:latin typeface="Calibri" panose="020F0502020204030204" pitchFamily="34" charset="0"/>
                <a:ea typeface="Calibri" panose="020F0502020204030204" pitchFamily="34" charset="0"/>
              </a:rPr>
              <a:t>البرنامج الرابع: اعتماد التقنيات الرقمية في تدبير </a:t>
            </a:r>
            <a:r>
              <a:rPr lang="ar-MA" sz="2800" b="1" dirty="0" smtClean="0">
                <a:solidFill>
                  <a:srgbClr val="E9C363"/>
                </a:solidFill>
                <a:latin typeface="Calibri" panose="020F0502020204030204" pitchFamily="34" charset="0"/>
                <a:ea typeface="Calibri" panose="020F0502020204030204" pitchFamily="34" charset="0"/>
              </a:rPr>
              <a:t>الجلسات</a:t>
            </a:r>
            <a:endParaRPr lang="ar-MA" sz="2800" b="1" dirty="0">
              <a:solidFill>
                <a:srgbClr val="E9C363"/>
              </a:solidFill>
              <a:latin typeface="Calibri" panose="020F0502020204030204" pitchFamily="34" charset="0"/>
              <a:ea typeface="Calibri" panose="020F0502020204030204" pitchFamily="34" charset="0"/>
            </a:endParaRPr>
          </a:p>
        </p:txBody>
      </p:sp>
      <p:pic>
        <p:nvPicPr>
          <p:cNvPr id="10"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268" y="4538179"/>
            <a:ext cx="2297987" cy="1744039"/>
          </a:xfrm>
          <a:prstGeom prst="rect">
            <a:avLst/>
          </a:prstGeom>
          <a:effectLst>
            <a:softEdge rad="127000"/>
          </a:effectLst>
        </p:spPr>
      </p:pic>
    </p:spTree>
    <p:extLst>
      <p:ext uri="{BB962C8B-B14F-4D97-AF65-F5344CB8AC3E}">
        <p14:creationId xmlns:p14="http://schemas.microsoft.com/office/powerpoint/2010/main" val="1282532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p:nvPr/>
        </p:nvSpPr>
        <p:spPr>
          <a:xfrm>
            <a:off x="9665111" y="4542166"/>
            <a:ext cx="2365754" cy="2271588"/>
          </a:xfrm>
          <a:prstGeom prst="round2DiagRect">
            <a:avLst>
              <a:gd name="adj1" fmla="val 38681"/>
              <a:gd name="adj2" fmla="val 0"/>
            </a:avLst>
          </a:prstGeom>
          <a:solidFill>
            <a:schemeClr val="tx2"/>
          </a:solidFill>
        </p:spPr>
        <p:txBody>
          <a:bodyPr wrap="square" anchor="ctr" anchorCtr="0">
            <a:noAutofit/>
          </a:bodyPr>
          <a:lstStyle/>
          <a:p>
            <a:pPr algn="ctr" rtl="1">
              <a:lnSpc>
                <a:spcPct val="107000"/>
              </a:lnSpc>
              <a:spcAft>
                <a:spcPts val="800"/>
              </a:spcAft>
            </a:pP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مشاريع البرنامج الخامس</a:t>
            </a:r>
          </a:p>
        </p:txBody>
      </p:sp>
      <p:sp>
        <p:nvSpPr>
          <p:cNvPr id="8" name="Rectangle avec coins arrondis en diagonale 7"/>
          <p:cNvSpPr/>
          <p:nvPr/>
        </p:nvSpPr>
        <p:spPr>
          <a:xfrm>
            <a:off x="3149910" y="4571976"/>
            <a:ext cx="6381547" cy="2251610"/>
          </a:xfrm>
          <a:prstGeom prst="round2DiagRect">
            <a:avLst/>
          </a:prstGeom>
          <a:solidFill>
            <a:srgbClr val="FFC000"/>
          </a:solidFill>
        </p:spPr>
        <p:txBody>
          <a:bodyPr wrap="square" anchor="ctr" anchorCtr="0">
            <a:noAutofit/>
          </a:bodyPr>
          <a:lstStyle/>
          <a:p>
            <a:pPr marL="274638" lvl="0" indent="-273050" algn="r" defTabSz="274638" rtl="1">
              <a:lnSpc>
                <a:spcPct val="150000"/>
              </a:lnSpc>
              <a:buFont typeface="+mj-lt"/>
              <a:buAutoNum type="arabicPeriod" startAt="18"/>
            </a:pPr>
            <a:r>
              <a:rPr lang="ar-MA" sz="2400" b="1" dirty="0">
                <a:solidFill>
                  <a:schemeClr val="accent1">
                    <a:lumMod val="50000"/>
                  </a:schemeClr>
                </a:solidFill>
                <a:latin typeface="Calibri" panose="020F0502020204030204" pitchFamily="34" charset="0"/>
                <a:ea typeface="Calibri" panose="020F0502020204030204" pitchFamily="34" charset="0"/>
              </a:rPr>
              <a:t>ملف التنفيذ الإلكتروني</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274638" lvl="0" indent="-273050" algn="r" defTabSz="274638" rtl="1">
              <a:lnSpc>
                <a:spcPct val="150000"/>
              </a:lnSpc>
              <a:spcAft>
                <a:spcPts val="800"/>
              </a:spcAft>
              <a:buFont typeface="+mj-lt"/>
              <a:buAutoNum type="arabicPeriod" startAt="18"/>
            </a:pPr>
            <a:r>
              <a:rPr lang="ar-MA" sz="2400" b="1" dirty="0" smtClean="0">
                <a:solidFill>
                  <a:schemeClr val="accent1">
                    <a:lumMod val="50000"/>
                  </a:schemeClr>
                </a:solidFill>
                <a:latin typeface="Calibri" panose="020F0502020204030204" pitchFamily="34" charset="0"/>
                <a:ea typeface="Calibri" panose="020F0502020204030204" pitchFamily="34" charset="0"/>
              </a:rPr>
              <a:t>  ملف </a:t>
            </a:r>
            <a:r>
              <a:rPr lang="ar-MA" sz="2400" b="1" dirty="0">
                <a:solidFill>
                  <a:schemeClr val="accent1">
                    <a:lumMod val="50000"/>
                  </a:schemeClr>
                </a:solidFill>
                <a:latin typeface="Calibri" panose="020F0502020204030204" pitchFamily="34" charset="0"/>
                <a:ea typeface="Calibri" panose="020F0502020204030204" pitchFamily="34" charset="0"/>
              </a:rPr>
              <a:t>التنفيذ الإلكتروني لتحصيل الغرامات والادانات النقدية</a:t>
            </a:r>
            <a:endParaRPr lang="fr-FR" sz="24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a:p>
            <a:pPr marL="274638" lvl="0" indent="-273050" algn="r" defTabSz="274638" rtl="1">
              <a:lnSpc>
                <a:spcPct val="150000"/>
              </a:lnSpc>
              <a:spcAft>
                <a:spcPts val="800"/>
              </a:spcAft>
              <a:buFont typeface="+mj-lt"/>
              <a:buAutoNum type="arabicPeriod" startAt="18"/>
            </a:pPr>
            <a:r>
              <a:rPr lang="ar-MA" sz="2400" b="1" dirty="0" smtClean="0">
                <a:solidFill>
                  <a:schemeClr val="accent1">
                    <a:lumMod val="50000"/>
                  </a:schemeClr>
                </a:solidFill>
                <a:latin typeface="Calibri" panose="020F0502020204030204" pitchFamily="34" charset="0"/>
                <a:ea typeface="Calibri" panose="020F0502020204030204" pitchFamily="34" charset="0"/>
              </a:rPr>
              <a:t>   ملف </a:t>
            </a:r>
            <a:r>
              <a:rPr lang="ar-MA" sz="2400" b="1" dirty="0">
                <a:solidFill>
                  <a:schemeClr val="accent1">
                    <a:lumMod val="50000"/>
                  </a:schemeClr>
                </a:solidFill>
                <a:latin typeface="Calibri" panose="020F0502020204030204" pitchFamily="34" charset="0"/>
                <a:ea typeface="Calibri" panose="020F0502020204030204" pitchFamily="34" charset="0"/>
              </a:rPr>
              <a:t>التنفيذ الإلكتروني للأحكام السالبة للحرية</a:t>
            </a:r>
          </a:p>
        </p:txBody>
      </p:sp>
      <p:sp>
        <p:nvSpPr>
          <p:cNvPr id="2" name="عنوان 1"/>
          <p:cNvSpPr>
            <a:spLocks noGrp="1"/>
          </p:cNvSpPr>
          <p:nvPr>
            <p:ph type="title"/>
          </p:nvPr>
        </p:nvSpPr>
        <p:spPr>
          <a:xfrm>
            <a:off x="838201" y="0"/>
            <a:ext cx="11353799" cy="598719"/>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4"/>
          <p:cNvSpPr/>
          <p:nvPr/>
        </p:nvSpPr>
        <p:spPr>
          <a:xfrm>
            <a:off x="3249436" y="621359"/>
            <a:ext cx="8830589" cy="552121"/>
          </a:xfrm>
          <a:prstGeom prst="round2DiagRect">
            <a:avLst>
              <a:gd name="adj1" fmla="val 38681"/>
              <a:gd name="adj2" fmla="val 0"/>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685800" algn="ctr" rtl="1">
              <a:lnSpc>
                <a:spcPct val="107000"/>
              </a:lnSpc>
              <a:spcAft>
                <a:spcPts val="800"/>
              </a:spcAft>
            </a:pPr>
            <a:r>
              <a:rPr lang="ar-MA" sz="2800" b="1" dirty="0">
                <a:solidFill>
                  <a:srgbClr val="E9C363"/>
                </a:solidFill>
                <a:latin typeface="Calibri" panose="020F0502020204030204" pitchFamily="34" charset="0"/>
                <a:ea typeface="Calibri" panose="020F0502020204030204" pitchFamily="34" charset="0"/>
              </a:rPr>
              <a:t>البرنامج الخامس: رقمنة المقررات القضائية </a:t>
            </a:r>
            <a:r>
              <a:rPr lang="ar-MA" sz="2800" b="1" dirty="0" smtClean="0">
                <a:solidFill>
                  <a:srgbClr val="E9C363"/>
                </a:solidFill>
                <a:latin typeface="Calibri" panose="020F0502020204030204" pitchFamily="34" charset="0"/>
                <a:ea typeface="Calibri" panose="020F0502020204030204" pitchFamily="34" charset="0"/>
              </a:rPr>
              <a:t>وتنفيذها</a:t>
            </a:r>
            <a:endParaRPr lang="ar-MA" sz="2800" b="1" dirty="0">
              <a:solidFill>
                <a:srgbClr val="E9C363"/>
              </a:solidFill>
              <a:latin typeface="Calibri" panose="020F0502020204030204" pitchFamily="34" charset="0"/>
              <a:ea typeface="Calibri" panose="020F0502020204030204" pitchFamily="34" charset="0"/>
            </a:endParaRPr>
          </a:p>
        </p:txBody>
      </p:sp>
      <p:pic>
        <p:nvPicPr>
          <p:cNvPr id="10"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27" y="4817470"/>
            <a:ext cx="2212183" cy="1414347"/>
          </a:xfrm>
          <a:prstGeom prst="rect">
            <a:avLst/>
          </a:prstGeom>
        </p:spPr>
      </p:pic>
      <p:sp>
        <p:nvSpPr>
          <p:cNvPr id="5" name="Rectangle avec coins arrondis en diagonale 4"/>
          <p:cNvSpPr/>
          <p:nvPr/>
        </p:nvSpPr>
        <p:spPr>
          <a:xfrm>
            <a:off x="963561" y="1226600"/>
            <a:ext cx="11116465" cy="3286070"/>
          </a:xfrm>
          <a:prstGeom prst="round2DiagRect">
            <a:avLst/>
          </a:prstGeom>
          <a:solidFill>
            <a:schemeClr val="tx2"/>
          </a:solidFill>
        </p:spPr>
        <p:txBody>
          <a:bodyPr wrap="square" lIns="0" tIns="0" rIns="0" bIns="0" anchor="ctr" anchorCtr="0">
            <a:noAutofit/>
          </a:bodyPr>
          <a:lstStyle/>
          <a:p>
            <a:pPr algn="just" rtl="1"/>
            <a:r>
              <a:rPr lang="ar-MA" sz="2400" b="1" dirty="0">
                <a:solidFill>
                  <a:schemeClr val="bg1"/>
                </a:solidFill>
                <a:cs typeface="Times New Roman" panose="02020603050405020304" pitchFamily="18" charset="0"/>
              </a:rPr>
              <a:t>الأهداف:</a:t>
            </a:r>
          </a:p>
          <a:p>
            <a:pPr marL="342900" indent="-342900" algn="just" rtl="1">
              <a:buFont typeface="Arial" panose="020B0604020202020204" pitchFamily="34" charset="0"/>
              <a:buChar char="•"/>
            </a:pPr>
            <a:r>
              <a:rPr lang="ar-MA" sz="2400" b="1" dirty="0" smtClean="0">
                <a:solidFill>
                  <a:schemeClr val="bg1"/>
                </a:solidFill>
              </a:rPr>
              <a:t>انتقال منظومة العدالة إلى </a:t>
            </a:r>
            <a:r>
              <a:rPr lang="ar-MA" sz="2400" b="1" dirty="0">
                <a:solidFill>
                  <a:schemeClr val="bg1"/>
                </a:solidFill>
              </a:rPr>
              <a:t>مرحلة متقدّمة على مستوى تتبّع تنفيذ المقرّرات القضائية، سواء في المادة المدنية أو الأسرية أو التجارية أو </a:t>
            </a:r>
            <a:r>
              <a:rPr lang="ar-MA" sz="2400" b="1" dirty="0" smtClean="0">
                <a:solidFill>
                  <a:schemeClr val="bg1"/>
                </a:solidFill>
              </a:rPr>
              <a:t>الإدارية؛</a:t>
            </a:r>
          </a:p>
          <a:p>
            <a:pPr marL="342900" indent="-342900" algn="just" rtl="1">
              <a:buFont typeface="Arial" panose="020B0604020202020204" pitchFamily="34" charset="0"/>
              <a:buChar char="•"/>
            </a:pPr>
            <a:r>
              <a:rPr lang="ar-MA" sz="2400" b="1" dirty="0">
                <a:solidFill>
                  <a:schemeClr val="bg1"/>
                </a:solidFill>
              </a:rPr>
              <a:t>التجسيد اللامادي لآليات تتبّع </a:t>
            </a:r>
            <a:r>
              <a:rPr lang="ar-MA" sz="2400" b="1" dirty="0" smtClean="0">
                <a:solidFill>
                  <a:schemeClr val="bg1"/>
                </a:solidFill>
              </a:rPr>
              <a:t>تنفيذ المقررات القضائية الزجرية مع مراعاة خصوصية تنفيذ </a:t>
            </a:r>
            <a:r>
              <a:rPr lang="ar-MA" sz="2400" b="1" dirty="0">
                <a:solidFill>
                  <a:schemeClr val="bg1"/>
                </a:solidFill>
              </a:rPr>
              <a:t>العقوبة </a:t>
            </a:r>
            <a:r>
              <a:rPr lang="ar-MA" sz="2400" b="1" dirty="0" smtClean="0">
                <a:solidFill>
                  <a:schemeClr val="bg1"/>
                </a:solidFill>
              </a:rPr>
              <a:t>المحكوم بها، </a:t>
            </a:r>
            <a:r>
              <a:rPr lang="ar-MA" sz="2400" b="1" dirty="0">
                <a:solidFill>
                  <a:schemeClr val="bg1"/>
                </a:solidFill>
              </a:rPr>
              <a:t>سواء كانت غرامات أو إدانات نقدية يلزم تحصيلها، أو كانت عقوبات سالبة للحرية نافدة أو موقوفة </a:t>
            </a:r>
            <a:r>
              <a:rPr lang="ar-MA" sz="2400" b="1" dirty="0" smtClean="0">
                <a:solidFill>
                  <a:schemeClr val="bg1"/>
                </a:solidFill>
              </a:rPr>
              <a:t>التنفيذ؛</a:t>
            </a:r>
          </a:p>
          <a:p>
            <a:pPr marL="342900" indent="-342900" algn="just" rtl="1">
              <a:buFont typeface="Arial" panose="020B0604020202020204" pitchFamily="34" charset="0"/>
              <a:buChar char="•"/>
            </a:pPr>
            <a:r>
              <a:rPr lang="ar-MA" sz="2400" b="1" dirty="0" smtClean="0">
                <a:solidFill>
                  <a:schemeClr val="bg1"/>
                </a:solidFill>
              </a:rPr>
              <a:t>توفير بنية </a:t>
            </a:r>
            <a:r>
              <a:rPr lang="ar-MA" sz="2400" b="1" dirty="0">
                <a:solidFill>
                  <a:schemeClr val="bg1"/>
                </a:solidFill>
              </a:rPr>
              <a:t>تحتية إلكترونية تخوّل لكلّ من يعنيه الأمر قانونا تتبع أو مراقبة التنزيل السليم للإجراءات والمساطر على </a:t>
            </a:r>
            <a:r>
              <a:rPr lang="ar-MA" sz="2400" b="1" dirty="0" smtClean="0">
                <a:solidFill>
                  <a:schemeClr val="bg1"/>
                </a:solidFill>
              </a:rPr>
              <a:t>مستوى التنفيذ، </a:t>
            </a:r>
            <a:r>
              <a:rPr lang="ar-MA" sz="2400" b="1" dirty="0">
                <a:solidFill>
                  <a:schemeClr val="bg1"/>
                </a:solidFill>
              </a:rPr>
              <a:t>أو فقط معرفة </a:t>
            </a:r>
            <a:r>
              <a:rPr lang="ar-MA" sz="2400" b="1" dirty="0" smtClean="0">
                <a:solidFill>
                  <a:schemeClr val="bg1"/>
                </a:solidFill>
              </a:rPr>
              <a:t>ملها </a:t>
            </a:r>
            <a:r>
              <a:rPr lang="ar-MA" sz="2400" b="1" dirty="0">
                <a:solidFill>
                  <a:schemeClr val="bg1"/>
                </a:solidFill>
              </a:rPr>
              <a:t>من طرف المعنيين بها</a:t>
            </a:r>
            <a:r>
              <a:rPr lang="ar-MA" sz="2400" b="1" dirty="0" smtClean="0">
                <a:solidFill>
                  <a:schemeClr val="bg1"/>
                </a:solidFill>
              </a:rPr>
              <a:t>. </a:t>
            </a:r>
            <a:endParaRPr lang="ar-MA" sz="2400" b="1" dirty="0">
              <a:solidFill>
                <a:schemeClr val="bg1"/>
              </a:solidFill>
            </a:endParaRPr>
          </a:p>
        </p:txBody>
      </p:sp>
    </p:spTree>
    <p:extLst>
      <p:ext uri="{BB962C8B-B14F-4D97-AF65-F5344CB8AC3E}">
        <p14:creationId xmlns:p14="http://schemas.microsoft.com/office/powerpoint/2010/main" val="778569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p:nvPr/>
        </p:nvSpPr>
        <p:spPr>
          <a:xfrm>
            <a:off x="9665111" y="4818104"/>
            <a:ext cx="2365754" cy="1995650"/>
          </a:xfrm>
          <a:prstGeom prst="round2DiagRect">
            <a:avLst>
              <a:gd name="adj1" fmla="val 38681"/>
              <a:gd name="adj2" fmla="val 0"/>
            </a:avLst>
          </a:prstGeom>
          <a:solidFill>
            <a:schemeClr val="tx2"/>
          </a:solidFill>
        </p:spPr>
        <p:txBody>
          <a:bodyPr wrap="square" anchor="ctr" anchorCtr="0">
            <a:noAutofit/>
          </a:bodyPr>
          <a:lstStyle/>
          <a:p>
            <a:pPr algn="ctr" rtl="1">
              <a:lnSpc>
                <a:spcPct val="107000"/>
              </a:lnSpc>
              <a:spcAft>
                <a:spcPts val="800"/>
              </a:spcAft>
            </a:pP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مشاريع البرنامج السادس</a:t>
            </a:r>
          </a:p>
        </p:txBody>
      </p:sp>
      <p:sp>
        <p:nvSpPr>
          <p:cNvPr id="8" name="Rectangle avec coins arrondis en diagonale 7"/>
          <p:cNvSpPr/>
          <p:nvPr/>
        </p:nvSpPr>
        <p:spPr>
          <a:xfrm>
            <a:off x="3379796" y="4782129"/>
            <a:ext cx="6120215" cy="1978099"/>
          </a:xfrm>
          <a:prstGeom prst="round2DiagRect">
            <a:avLst/>
          </a:prstGeom>
          <a:solidFill>
            <a:srgbClr val="FFC000"/>
          </a:solidFill>
        </p:spPr>
        <p:txBody>
          <a:bodyPr wrap="square" anchor="ctr" anchorCtr="0">
            <a:noAutofit/>
          </a:bodyPr>
          <a:lstStyle/>
          <a:p>
            <a:pPr marL="458788" lvl="0" indent="-457200" algn="r" defTabSz="274638" rtl="1">
              <a:lnSpc>
                <a:spcPct val="150000"/>
              </a:lnSpc>
              <a:buFont typeface="+mj-lt"/>
              <a:buAutoNum type="arabicPeriod" startAt="21"/>
            </a:pPr>
            <a:r>
              <a:rPr lang="ar-MA" sz="2400" b="1" dirty="0">
                <a:solidFill>
                  <a:schemeClr val="accent1">
                    <a:lumMod val="50000"/>
                  </a:schemeClr>
                </a:solidFill>
                <a:latin typeface="Calibri" panose="020F0502020204030204" pitchFamily="34" charset="0"/>
                <a:ea typeface="Calibri" panose="020F0502020204030204" pitchFamily="34" charset="0"/>
              </a:rPr>
              <a:t>  منصة نشر القوانين والمقررات القضائية</a:t>
            </a:r>
          </a:p>
          <a:p>
            <a:pPr marL="458788" lvl="0" indent="-457200" algn="r" defTabSz="274638" rtl="1">
              <a:lnSpc>
                <a:spcPct val="150000"/>
              </a:lnSpc>
              <a:buFont typeface="+mj-lt"/>
              <a:buAutoNum type="arabicPeriod" startAt="21"/>
            </a:pPr>
            <a:r>
              <a:rPr lang="ar-MA" sz="2400" b="1" dirty="0">
                <a:solidFill>
                  <a:schemeClr val="accent1">
                    <a:lumMod val="50000"/>
                  </a:schemeClr>
                </a:solidFill>
                <a:latin typeface="Calibri" panose="020F0502020204030204" pitchFamily="34" charset="0"/>
                <a:ea typeface="Calibri" panose="020F0502020204030204" pitchFamily="34" charset="0"/>
              </a:rPr>
              <a:t> المنصة المساعدة على اتخاذ </a:t>
            </a:r>
            <a:r>
              <a:rPr lang="ar-MA" sz="2400" b="1" dirty="0" smtClean="0">
                <a:solidFill>
                  <a:schemeClr val="accent1">
                    <a:lumMod val="50000"/>
                  </a:schemeClr>
                </a:solidFill>
                <a:latin typeface="Calibri" panose="020F0502020204030204" pitchFamily="34" charset="0"/>
                <a:ea typeface="Calibri" panose="020F0502020204030204" pitchFamily="34" charset="0"/>
              </a:rPr>
              <a:t>القرار   </a:t>
            </a:r>
            <a:endParaRPr lang="ar-MA" sz="2400" b="1" dirty="0">
              <a:solidFill>
                <a:schemeClr val="accent1">
                  <a:lumMod val="50000"/>
                </a:schemeClr>
              </a:solidFill>
              <a:latin typeface="Calibri" panose="020F0502020204030204" pitchFamily="34" charset="0"/>
              <a:ea typeface="Calibri" panose="020F0502020204030204" pitchFamily="34" charset="0"/>
            </a:endParaRPr>
          </a:p>
        </p:txBody>
      </p:sp>
      <p:sp>
        <p:nvSpPr>
          <p:cNvPr id="2" name="عنوان 1"/>
          <p:cNvSpPr>
            <a:spLocks noGrp="1"/>
          </p:cNvSpPr>
          <p:nvPr>
            <p:ph type="title"/>
          </p:nvPr>
        </p:nvSpPr>
        <p:spPr>
          <a:xfrm>
            <a:off x="838201" y="0"/>
            <a:ext cx="11353799" cy="598719"/>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4"/>
          <p:cNvSpPr/>
          <p:nvPr/>
        </p:nvSpPr>
        <p:spPr>
          <a:xfrm>
            <a:off x="2288541" y="705620"/>
            <a:ext cx="8830589" cy="552121"/>
          </a:xfrm>
          <a:prstGeom prst="round2DiagRect">
            <a:avLst>
              <a:gd name="adj1" fmla="val 38681"/>
              <a:gd name="adj2" fmla="val 0"/>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685800" algn="ctr" rtl="1">
              <a:lnSpc>
                <a:spcPct val="107000"/>
              </a:lnSpc>
              <a:spcAft>
                <a:spcPts val="800"/>
              </a:spcAft>
            </a:pPr>
            <a:r>
              <a:rPr lang="ar-MA" sz="3200" b="1" dirty="0">
                <a:solidFill>
                  <a:srgbClr val="E9C363"/>
                </a:solidFill>
                <a:latin typeface="Calibri" panose="020F0502020204030204" pitchFamily="34" charset="0"/>
                <a:ea typeface="Calibri" panose="020F0502020204030204" pitchFamily="34" charset="0"/>
              </a:rPr>
              <a:t>البرنامج </a:t>
            </a:r>
            <a:r>
              <a:rPr lang="ar-MA" sz="3200" b="1" dirty="0" smtClean="0">
                <a:solidFill>
                  <a:srgbClr val="E9C363"/>
                </a:solidFill>
                <a:latin typeface="Calibri" panose="020F0502020204030204" pitchFamily="34" charset="0"/>
                <a:ea typeface="Calibri" panose="020F0502020204030204" pitchFamily="34" charset="0"/>
              </a:rPr>
              <a:t>السادس: نشر المعلومة</a:t>
            </a:r>
            <a:endParaRPr lang="ar-MA" sz="3200" b="1" dirty="0">
              <a:solidFill>
                <a:srgbClr val="E9C363"/>
              </a:solidFill>
              <a:latin typeface="Calibri" panose="020F0502020204030204" pitchFamily="34" charset="0"/>
              <a:ea typeface="Calibri" panose="020F0502020204030204" pitchFamily="34" charset="0"/>
            </a:endParaRPr>
          </a:p>
        </p:txBody>
      </p:sp>
      <p:sp>
        <p:nvSpPr>
          <p:cNvPr id="5" name="Rectangle avec coins arrondis en diagonale 4"/>
          <p:cNvSpPr/>
          <p:nvPr/>
        </p:nvSpPr>
        <p:spPr>
          <a:xfrm>
            <a:off x="963561" y="1441341"/>
            <a:ext cx="11116465" cy="3192651"/>
          </a:xfrm>
          <a:prstGeom prst="round2DiagRect">
            <a:avLst/>
          </a:prstGeom>
          <a:solidFill>
            <a:schemeClr val="tx2"/>
          </a:solidFill>
        </p:spPr>
        <p:txBody>
          <a:bodyPr wrap="square" lIns="0" tIns="0" rIns="0" bIns="0" anchor="ctr" anchorCtr="0">
            <a:noAutofit/>
          </a:bodyPr>
          <a:lstStyle/>
          <a:p>
            <a:pPr algn="just" rtl="1">
              <a:lnSpc>
                <a:spcPts val="4000"/>
              </a:lnSpc>
            </a:pPr>
            <a:r>
              <a:rPr lang="ar-MA" sz="2400" b="1" dirty="0">
                <a:solidFill>
                  <a:schemeClr val="bg1"/>
                </a:solidFill>
                <a:cs typeface="Times New Roman" panose="02020603050405020304" pitchFamily="18" charset="0"/>
              </a:rPr>
              <a:t>الأهداف</a:t>
            </a:r>
            <a:r>
              <a:rPr lang="ar-MA" sz="2400" b="1" dirty="0" smtClean="0">
                <a:solidFill>
                  <a:schemeClr val="bg1"/>
                </a:solidFill>
                <a:cs typeface="Times New Roman" panose="02020603050405020304" pitchFamily="18" charset="0"/>
              </a:rPr>
              <a:t>:</a:t>
            </a:r>
          </a:p>
          <a:p>
            <a:pPr marL="342900" indent="-342900" algn="just" rtl="1">
              <a:lnSpc>
                <a:spcPts val="4000"/>
              </a:lnSpc>
              <a:buFont typeface="Arial" panose="020B0604020202020204" pitchFamily="34" charset="0"/>
              <a:buChar char="•"/>
            </a:pP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تخزين الكم </a:t>
            </a:r>
            <a:r>
              <a:rPr lang="ar-M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الهائل من المعطيات القانونية والقضائية التي يمكن </a:t>
            </a: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تحميلها </a:t>
            </a:r>
            <a:r>
              <a:rPr lang="ar-M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أو إرسالها أو البحث فيها </a:t>
            </a: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واستثمارها؛</a:t>
            </a:r>
          </a:p>
          <a:p>
            <a:pPr marL="342900" indent="-342900" algn="just" rtl="1">
              <a:lnSpc>
                <a:spcPts val="4000"/>
              </a:lnSpc>
              <a:buFont typeface="Arial" panose="020B0604020202020204" pitchFamily="34" charset="0"/>
              <a:buChar char="•"/>
            </a:pPr>
            <a:r>
              <a:rPr lang="ar-MA" sz="2400" b="1" dirty="0" smtClean="0">
                <a:solidFill>
                  <a:schemeClr val="bg1"/>
                </a:solidFill>
                <a:cs typeface="Times New Roman" panose="02020603050405020304" pitchFamily="18" charset="0"/>
              </a:rPr>
              <a:t>الحصول على </a:t>
            </a: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المعلومة القانونية والقضائية المطلوبة بطريقة </a:t>
            </a:r>
            <a:r>
              <a:rPr lang="ar-M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لا يمكن أن تُضاهى من قِبل الآليات التقليدية في الحصول </a:t>
            </a: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عليها سواء </a:t>
            </a:r>
            <a:r>
              <a:rPr lang="ar-M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على مستوى السرعة في الوصول إلى المعلومة المطلوبة أو الدقة في ترتيبها وتصنيفها أو القدرة على استرجاعها متى لزم </a:t>
            </a:r>
            <a:r>
              <a:rPr lang="ar-MA"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الأمر.</a:t>
            </a:r>
            <a:endParaRPr lang="ar-MA" sz="2400" b="1" dirty="0" smtClean="0">
              <a:solidFill>
                <a:schemeClr val="bg1"/>
              </a:solidFill>
              <a:cs typeface="Times New Roman" panose="02020603050405020304" pitchFamily="18" charset="0"/>
            </a:endParaRPr>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t="18871" b="22954"/>
          <a:stretch/>
        </p:blipFill>
        <p:spPr>
          <a:xfrm>
            <a:off x="963561" y="4855319"/>
            <a:ext cx="2290875" cy="1664946"/>
          </a:xfrm>
          <a:prstGeom prst="rect">
            <a:avLst/>
          </a:prstGeom>
        </p:spPr>
      </p:pic>
    </p:spTree>
    <p:extLst>
      <p:ext uri="{BB962C8B-B14F-4D97-AF65-F5344CB8AC3E}">
        <p14:creationId xmlns:p14="http://schemas.microsoft.com/office/powerpoint/2010/main" val="157214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1"/>
            <a:ext cx="11353799" cy="685800"/>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838200" y="3083440"/>
            <a:ext cx="8760905" cy="1260000"/>
          </a:xfrm>
          <a:prstGeom prst="rect">
            <a:avLst/>
          </a:prstGeom>
          <a:solidFill>
            <a:schemeClr val="tx2"/>
          </a:solidFill>
        </p:spPr>
        <p:txBody>
          <a:bodyPr wrap="square" anchor="ctr" anchorCtr="0">
            <a:noAutofit/>
          </a:bodyPr>
          <a:lstStyle/>
          <a:p>
            <a:pPr marL="0" marR="0" lvl="0" indent="0" algn="ctr" defTabSz="457200" rtl="1" eaLnBrk="1" fontAlgn="auto" latinLnBrk="0" hangingPunct="1">
              <a:spcBef>
                <a:spcPts val="0"/>
              </a:spcBef>
              <a:spcAft>
                <a:spcPts val="0"/>
              </a:spcAft>
              <a:buClrTx/>
              <a:buSzTx/>
              <a:buFontTx/>
              <a:buNone/>
              <a:tabLst/>
              <a:defRPr/>
            </a:pPr>
            <a:r>
              <a:rPr lang="ar-MA" sz="4400" b="1" dirty="0" smtClean="0">
                <a:solidFill>
                  <a:srgbClr val="FFC000"/>
                </a:solidFill>
                <a:effectLst>
                  <a:outerShdw blurRad="38100" dist="38100" dir="2700000" algn="tl">
                    <a:srgbClr val="000000">
                      <a:alpha val="43137"/>
                    </a:srgbClr>
                  </a:outerShdw>
                </a:effectLst>
                <a:latin typeface="Arial" panose="020B0604020202020204" pitchFamily="34" charset="0"/>
                <a:cs typeface="Times New Roman"/>
              </a:rPr>
              <a:t>سابعا</a:t>
            </a:r>
            <a:r>
              <a:rPr kumimoji="0" lang="ar-EG" sz="4400" b="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Arial" panose="020B0604020202020204" pitchFamily="34" charset="0"/>
                <a:cs typeface="Times New Roman"/>
              </a:rPr>
              <a:t>: </a:t>
            </a:r>
            <a:r>
              <a:rPr kumimoji="0" lang="ar-MA" sz="4400" b="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Times New Roman"/>
              </a:rPr>
              <a:t>22 مشروعا </a:t>
            </a:r>
            <a:r>
              <a:rPr kumimoji="0" lang="ar-EG" sz="4400" b="1"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Times New Roman"/>
              </a:rPr>
              <a:t>ل</a:t>
            </a:r>
            <a:r>
              <a:rPr kumimoji="0" lang="ar-MA" sz="4400" b="1"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Times New Roman"/>
              </a:rPr>
              <a:t>لتحول </a:t>
            </a:r>
            <a:r>
              <a:rPr kumimoji="0" lang="ar-MA" sz="44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Times New Roman"/>
              </a:rPr>
              <a:t>الرقمي </a:t>
            </a:r>
            <a:r>
              <a:rPr kumimoji="0" lang="ar-MA" sz="4400" b="1"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Times New Roman"/>
              </a:rPr>
              <a:t>للعدالة</a:t>
            </a:r>
            <a:endParaRPr kumimoji="0" lang="ar-MA" sz="44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Times New Roman"/>
            </a:endParaRPr>
          </a:p>
        </p:txBody>
      </p:sp>
      <p:pic>
        <p:nvPicPr>
          <p:cNvPr id="6"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490" y="1401097"/>
            <a:ext cx="2732131" cy="5029200"/>
          </a:xfrm>
          <a:prstGeom prst="rect">
            <a:avLst/>
          </a:prstGeom>
          <a:ln w="88900" cap="sq" cmpd="thickThin">
            <a:solidFill>
              <a:srgbClr val="000000"/>
            </a:solidFill>
            <a:prstDash val="solid"/>
            <a:miter lim="800000"/>
          </a:ln>
          <a:effectLst>
            <a:innerShdw blurRad="76200">
              <a:srgbClr val="000000"/>
            </a:innerShdw>
          </a:effectLst>
        </p:spPr>
      </p:pic>
      <p:pic>
        <p:nvPicPr>
          <p:cNvPr id="10"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059" y="4527755"/>
            <a:ext cx="4342134" cy="2097229"/>
          </a:xfrm>
          <a:prstGeom prst="rect">
            <a:avLst/>
          </a:prstGeom>
        </p:spPr>
      </p:pic>
    </p:spTree>
    <p:extLst>
      <p:ext uri="{BB962C8B-B14F-4D97-AF65-F5344CB8AC3E}">
        <p14:creationId xmlns:p14="http://schemas.microsoft.com/office/powerpoint/2010/main" val="20646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0"/>
            <a:ext cx="11353799" cy="556591"/>
          </a:xfrm>
          <a:blipFill>
            <a:blip r:embed="rId2"/>
            <a:stretch>
              <a:fillRect/>
            </a:stretch>
          </a:blipFill>
        </p:spPr>
        <p:txBody>
          <a:bodyPr vert="horz" lIns="91440" tIns="45720" rIns="91440" bIns="45720" rtlCol="0" anchor="t">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5" name="Espace réservé du contenu 4"/>
          <p:cNvSpPr>
            <a:spLocks noGrp="1"/>
          </p:cNvSpPr>
          <p:nvPr>
            <p:ph idx="1"/>
          </p:nvPr>
        </p:nvSpPr>
        <p:spPr>
          <a:xfrm>
            <a:off x="982435" y="553618"/>
            <a:ext cx="11065329" cy="6078749"/>
          </a:xfrm>
        </p:spPr>
        <p:txBody>
          <a:bodyPr>
            <a:noAutofit/>
          </a:bodyPr>
          <a:lstStyle/>
          <a:p>
            <a:pPr marL="0" indent="0">
              <a:buNone/>
            </a:pPr>
            <a:endParaRPr lang="ar-MA" sz="2800" b="1" u="sng" dirty="0" smtClean="0">
              <a:latin typeface="Times New Roman" panose="02020603050405020304" pitchFamily="18" charset="0"/>
              <a:cs typeface="Times New Roman" panose="02020603050405020304" pitchFamily="18" charset="0"/>
            </a:endParaRPr>
          </a:p>
          <a:p>
            <a:pPr marL="0" indent="0" algn="just">
              <a:lnSpc>
                <a:spcPct val="100000"/>
              </a:lnSpc>
              <a:spcAft>
                <a:spcPts val="1200"/>
              </a:spcAft>
              <a:buNone/>
            </a:pPr>
            <a:endParaRPr lang="ar-M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akkal Majalla"/>
              <a:ea typeface="+mn-ea"/>
              <a:cs typeface="Sakkal Majalla"/>
            </a:endParaRPr>
          </a:p>
        </p:txBody>
      </p:sp>
      <p:sp>
        <p:nvSpPr>
          <p:cNvPr id="4" name="Rectangle à coins arrondis 3"/>
          <p:cNvSpPr/>
          <p:nvPr/>
        </p:nvSpPr>
        <p:spPr>
          <a:xfrm>
            <a:off x="1228300" y="904567"/>
            <a:ext cx="7355261" cy="572779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MA" sz="3200" b="1" dirty="0">
                <a:latin typeface="Times New Roman" panose="02020603050405020304" pitchFamily="18" charset="0"/>
                <a:cs typeface="Times New Roman" panose="02020603050405020304" pitchFamily="18" charset="0"/>
              </a:rPr>
              <a:t>هذا المخطط التوجيهي ليس فقط </a:t>
            </a:r>
            <a:r>
              <a:rPr lang="ar-EG" sz="3200" b="1" dirty="0" smtClean="0">
                <a:latin typeface="Times New Roman" panose="02020603050405020304" pitchFamily="18" charset="0"/>
                <a:cs typeface="Times New Roman" panose="02020603050405020304" pitchFamily="18" charset="0"/>
              </a:rPr>
              <a:t>تخطيطا</a:t>
            </a:r>
            <a:r>
              <a:rPr lang="ar-MA" sz="3200" b="1" dirty="0" smtClean="0">
                <a:latin typeface="Times New Roman" panose="02020603050405020304" pitchFamily="18" charset="0"/>
                <a:cs typeface="Times New Roman" panose="02020603050405020304" pitchFamily="18" charset="0"/>
              </a:rPr>
              <a:t> </a:t>
            </a:r>
            <a:r>
              <a:rPr lang="ar-MA" sz="3200" b="1" dirty="0">
                <a:latin typeface="Times New Roman" panose="02020603050405020304" pitchFamily="18" charset="0"/>
                <a:cs typeface="Times New Roman" panose="02020603050405020304" pitchFamily="18" charset="0"/>
              </a:rPr>
              <a:t>استراتيجيا أو وثيقة مرجعية، بل هو أداة للقيادة وملاءمة سيرورة التحويل، فانطلاقا من أهداف استراتيجية محددة وتشخيص دقيق لواقع رقمنة منظومة العدالة، يمكن برمجة مخطط تحويلي على مدى خمس سنوات، كما يمكن تحديد وتجويد وبرمجة المشاريع اللازمة لتحقيق هذا التحول </a:t>
            </a:r>
            <a:r>
              <a:rPr lang="ar-MA" sz="3200" b="1" dirty="0" smtClean="0">
                <a:latin typeface="Times New Roman" panose="02020603050405020304" pitchFamily="18" charset="0"/>
                <a:cs typeface="Times New Roman" panose="02020603050405020304" pitchFamily="18" charset="0"/>
              </a:rPr>
              <a:t>الرقمي</a:t>
            </a:r>
            <a:endParaRPr lang="ar-MA" sz="3200" b="1" dirty="0">
              <a:latin typeface="Times New Roman" panose="02020603050405020304" pitchFamily="18" charset="0"/>
              <a:cs typeface="Times New Roman" panose="02020603050405020304" pitchFamily="18" charset="0"/>
            </a:endParaRPr>
          </a:p>
          <a:p>
            <a:pPr algn="ctr"/>
            <a:endParaRPr lang="fr-FR" dirty="0"/>
          </a:p>
        </p:txBody>
      </p:sp>
      <p:pic>
        <p:nvPicPr>
          <p:cNvPr id="10" name="Image 9" descr="C:\Users\m.benabdelkader\AppData\Local\Microsoft\Windows\INetCache\Content.MSO\7498D1F1.tmp"/>
          <p:cNvPicPr/>
          <p:nvPr/>
        </p:nvPicPr>
        <p:blipFill>
          <a:blip r:embed="rId3">
            <a:extLst>
              <a:ext uri="{28A0092B-C50C-407E-A947-70E740481C1C}">
                <a14:useLocalDpi xmlns:a14="http://schemas.microsoft.com/office/drawing/2010/main" val="0"/>
              </a:ext>
            </a:extLst>
          </a:blip>
          <a:srcRect/>
          <a:stretch>
            <a:fillRect/>
          </a:stretch>
        </p:blipFill>
        <p:spPr bwMode="auto">
          <a:xfrm>
            <a:off x="8829426" y="1110209"/>
            <a:ext cx="3282506" cy="57477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09807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
            <a:ext cx="11353799" cy="574680"/>
          </a:xfrm>
          <a:blipFill>
            <a:blip r:embed="rId2"/>
            <a:stretch>
              <a:fillRect l="-21000" r="-21000"/>
            </a:stretch>
          </a:blipFill>
        </p:spPr>
        <p:txBody>
          <a:bodyPr>
            <a:normAutofit fontScale="90000"/>
          </a:bodyPr>
          <a:lstStyle/>
          <a:p>
            <a:pPr algn="ctr"/>
            <a:r>
              <a:rPr lang="ar-MA" sz="4000" b="1" dirty="0">
                <a:latin typeface="Times New Roman" panose="02020603050405020304" pitchFamily="18" charset="0"/>
                <a:cs typeface="Times New Roman" panose="02020603050405020304" pitchFamily="18" charset="0"/>
              </a:rPr>
              <a:t>المخطط </a:t>
            </a:r>
            <a:r>
              <a:rPr lang="ar-MA" sz="4000" b="1" dirty="0" smtClean="0">
                <a:latin typeface="Times New Roman" panose="02020603050405020304" pitchFamily="18" charset="0"/>
                <a:cs typeface="Times New Roman" panose="02020603050405020304" pitchFamily="18" charset="0"/>
              </a:rPr>
              <a:t>التوجيهي </a:t>
            </a:r>
            <a:r>
              <a:rPr lang="ar-MA" sz="4000" b="1" dirty="0">
                <a:latin typeface="Times New Roman" panose="02020603050405020304" pitchFamily="18" charset="0"/>
                <a:cs typeface="Times New Roman" panose="02020603050405020304" pitchFamily="18" charset="0"/>
              </a:rPr>
              <a:t>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Diagramme 8"/>
          <p:cNvGraphicFramePr/>
          <p:nvPr>
            <p:extLst>
              <p:ext uri="{D42A27DB-BD31-4B8C-83A1-F6EECF244321}">
                <p14:modId xmlns:p14="http://schemas.microsoft.com/office/powerpoint/2010/main" val="2392331437"/>
              </p:ext>
            </p:extLst>
          </p:nvPr>
        </p:nvGraphicFramePr>
        <p:xfrm>
          <a:off x="1115122" y="719666"/>
          <a:ext cx="10803835" cy="581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2238" y="749483"/>
            <a:ext cx="1669774" cy="1417248"/>
          </a:xfrm>
          <a:prstGeom prst="rect">
            <a:avLst/>
          </a:prstGeom>
        </p:spPr>
      </p:pic>
      <p:sp>
        <p:nvSpPr>
          <p:cNvPr id="6" name="ZoneTexte 5"/>
          <p:cNvSpPr txBox="1"/>
          <p:nvPr/>
        </p:nvSpPr>
        <p:spPr bwMode="auto">
          <a:xfrm>
            <a:off x="4268429" y="2906945"/>
            <a:ext cx="4493342" cy="603171"/>
          </a:xfrm>
          <a:prstGeom prst="round2DiagRect">
            <a:avLst>
              <a:gd name="adj1" fmla="val 33729"/>
              <a:gd name="adj2" fmla="val 0"/>
            </a:avLst>
          </a:prstGeom>
          <a:solidFill>
            <a:srgbClr val="FFC000"/>
          </a:solidFill>
          <a:ln>
            <a:solidFill>
              <a:schemeClr val="tx2"/>
            </a:solidFill>
          </a:ln>
          <a:extLst/>
        </p:spPr>
        <p:txBody>
          <a:bodyPr wrap="square" lIns="0" bIns="0" rtlCol="0" anchor="ctr" anchorCtr="0">
            <a:noAutofit/>
          </a:bodyPr>
          <a:lstStyle/>
          <a:p>
            <a:pPr algn="ctr" rtl="1"/>
            <a:r>
              <a:rPr lang="ar-MA" sz="3800" b="1" dirty="0" smtClean="0">
                <a:solidFill>
                  <a:schemeClr val="tx2"/>
                </a:solidFill>
              </a:rPr>
              <a:t>5</a:t>
            </a:r>
            <a:r>
              <a:rPr lang="ar-MA" sz="3800" dirty="0" smtClean="0">
                <a:solidFill>
                  <a:schemeClr val="tx2"/>
                </a:solidFill>
              </a:rPr>
              <a:t> </a:t>
            </a:r>
            <a:r>
              <a:rPr lang="ar-MA" sz="3800" b="1" dirty="0" smtClean="0">
                <a:solidFill>
                  <a:schemeClr val="tx2"/>
                </a:solidFill>
              </a:rPr>
              <a:t>مشاريع</a:t>
            </a:r>
            <a:endParaRPr lang="en-US" sz="3800" b="1" dirty="0" smtClean="0">
              <a:solidFill>
                <a:schemeClr val="tx2"/>
              </a:solidFill>
            </a:endParaRPr>
          </a:p>
        </p:txBody>
      </p:sp>
    </p:spTree>
    <p:extLst>
      <p:ext uri="{BB962C8B-B14F-4D97-AF65-F5344CB8AC3E}">
        <p14:creationId xmlns:p14="http://schemas.microsoft.com/office/powerpoint/2010/main" val="12039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3"/>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661654"/>
            <a:ext cx="11277600" cy="1244641"/>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0" marR="0" lvl="0" indent="0" algn="ctr" defTabSz="457200" rtl="1" eaLnBrk="1" fontAlgn="auto" latinLnBrk="0" hangingPunct="1">
              <a:lnSpc>
                <a:spcPct val="100000"/>
              </a:lnSpc>
              <a:spcBef>
                <a:spcPts val="0"/>
              </a:spcBef>
              <a:spcAft>
                <a:spcPts val="800"/>
              </a:spcAft>
              <a:buClrTx/>
              <a:buSzTx/>
              <a:buFontTx/>
              <a:buNone/>
              <a:tabLst/>
              <a:defRPr/>
            </a:pPr>
            <a:endParaRPr kumimoji="0" lang="ar-MA" sz="18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 typeface="+mj-lt"/>
              <a:buAutoNum type="arabicPeriod"/>
              <a:tabLst/>
              <a:defRPr/>
            </a:pPr>
            <a:r>
              <a:rPr kumimoji="0" lang="ar-MA" sz="2800" b="1" i="0" u="none" strike="noStrike" kern="1200" cap="none" spc="0" normalizeH="0" baseline="0" noProof="0" dirty="0">
                <a:ln>
                  <a:noFill/>
                </a:ln>
                <a:solidFill>
                  <a:schemeClr val="tx2"/>
                </a:solidFill>
                <a:effectLst/>
                <a:uLnTx/>
                <a:uFillTx/>
                <a:latin typeface="Arial" panose="020B0604020202020204" pitchFamily="34" charset="0"/>
                <a:ea typeface="+mn-ea"/>
                <a:cs typeface="Times New Roman"/>
              </a:rPr>
              <a:t>المرجع الوطني الإلكتروني لمنتسبي العدالة</a:t>
            </a:r>
            <a:endParaRPr kumimoji="0" lang="fr-FR" sz="2800" b="1" i="0" u="none" strike="noStrike" kern="1200" cap="none" spc="0" normalizeH="0" baseline="0" noProof="0" dirty="0">
              <a:ln>
                <a:noFill/>
              </a:ln>
              <a:solidFill>
                <a:schemeClr val="tx2"/>
              </a:solidFill>
              <a:effectLst/>
              <a:uLnTx/>
              <a:uFillTx/>
              <a:latin typeface="Arial" panose="020B0604020202020204" pitchFamily="34" charset="0"/>
              <a:ea typeface="+mn-ea"/>
              <a:cs typeface="Times New Roman"/>
            </a:endParaRPr>
          </a:p>
        </p:txBody>
      </p:sp>
      <p:sp>
        <p:nvSpPr>
          <p:cNvPr id="7" name="Rectangle 4"/>
          <p:cNvSpPr/>
          <p:nvPr/>
        </p:nvSpPr>
        <p:spPr>
          <a:xfrm>
            <a:off x="962302" y="742433"/>
            <a:ext cx="11096891" cy="708553"/>
          </a:xfrm>
          <a:prstGeom prst="round2DiagRect">
            <a:avLst>
              <a:gd name="adj1" fmla="val 38681"/>
              <a:gd name="adj2" fmla="val 0"/>
            </a:avLst>
          </a:prstGeom>
          <a:solidFill>
            <a:schemeClr val="tx2"/>
          </a:solidFill>
        </p:spPr>
        <p:txBody>
          <a:bodyPr wrap="square">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الأول: مشاريع البوابة المندمجة للولوج إلى العدالة في المغرب</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7575178" y="2030279"/>
            <a:ext cx="4583020" cy="668865"/>
          </a:xfrm>
          <a:prstGeom prst="round2DiagRect">
            <a:avLst>
              <a:gd name="adj1" fmla="val 29825"/>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7575178" y="2730126"/>
            <a:ext cx="4546008" cy="412787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marR="0" lvl="0" indent="-185738"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مشروع متكامل لتجميع قاعدة بيانات مجموع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منتسببي</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العدالة وتحيينها، واستغلالها في عمليات التواصل الإلكتروني مع الإدارة القضائية، وكذا ضبط </a:t>
            </a: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الموارد البشرية، </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وتدبير الخصاص والتوزيع الجغرافي لها على المستوى </a:t>
            </a: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الوطني</a:t>
            </a:r>
            <a:r>
              <a:rPr lang="ar-MA" sz="1900" b="1" dirty="0">
                <a:solidFill>
                  <a:prstClr val="white"/>
                </a:solidFill>
                <a:latin typeface="Times New Roman"/>
                <a:cs typeface="Times New Roman"/>
              </a:rPr>
              <a:t>؛</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85738" marR="0" lvl="0" indent="-185738"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تخصيص </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رقم وطني موحد لكل من</a:t>
            </a:r>
            <a:r>
              <a:rPr kumimoji="0" lang="ar-SA" sz="1900" b="1" i="0" u="none" strike="noStrike" kern="1200" cap="none" spc="0" normalizeH="0" baseline="0" noProof="0" dirty="0">
                <a:ln>
                  <a:noFill/>
                </a:ln>
                <a:solidFill>
                  <a:prstClr val="white"/>
                </a:solidFill>
                <a:effectLst/>
                <a:uLnTx/>
                <a:uFillTx/>
                <a:latin typeface="Times New Roman"/>
                <a:ea typeface="+mn-ea"/>
                <a:cs typeface="Times New Roman"/>
              </a:rPr>
              <a:t>ت</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سب لمهنة من المهن المرتبطة بالعدالة، ما سيسير عمليات التبليغ وكذا تفادي بعض التصرفات التي يتم رصدها من قبيل انتحال الصفة، واستغلال صفة المتوفين منهم ومن توقف عن مزاولة النشاط المهني لسبب من الأسباب. كما أن المرجع سيوفر  آليات حديثة للمديريات المهنية بالوزارة لتدبير الموارد البشرية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لمنتسببي</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a:t>
            </a: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العدالة.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314063" y="2030279"/>
            <a:ext cx="2214939" cy="642739"/>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310927" y="2708546"/>
            <a:ext cx="2218076" cy="411026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marR="0" lvl="0" indent="-185738"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cap="none" normalizeH="0" baseline="0" noProof="0" dirty="0" smtClean="0">
                <a:ln>
                  <a:noFill/>
                </a:ln>
                <a:solidFill>
                  <a:prstClr val="white"/>
                </a:solidFill>
                <a:effectLst/>
                <a:uLnTx/>
                <a:uFillTx/>
                <a:latin typeface="Times New Roman"/>
                <a:ea typeface="+mn-ea"/>
                <a:cs typeface="Times New Roman"/>
              </a:rPr>
              <a:t>ضبط</a:t>
            </a:r>
            <a:r>
              <a:rPr kumimoji="0" lang="fr-FR" sz="2000" b="1" i="0" u="none" strike="noStrike" cap="none" normalizeH="0" noProof="0" dirty="0" smtClean="0">
                <a:ln>
                  <a:noFill/>
                </a:ln>
                <a:solidFill>
                  <a:prstClr val="white"/>
                </a:solidFill>
                <a:effectLst/>
                <a:uLnTx/>
                <a:uFillTx/>
                <a:latin typeface="Times New Roman"/>
                <a:ea typeface="+mn-ea"/>
                <a:cs typeface="Times New Roman"/>
              </a:rPr>
              <a:t> </a:t>
            </a:r>
            <a:r>
              <a:rPr kumimoji="0" lang="ar-MA" sz="2000" b="1" i="0" u="none" strike="noStrike" cap="none" normalizeH="0" baseline="0" noProof="0" dirty="0" smtClean="0">
                <a:ln>
                  <a:noFill/>
                </a:ln>
                <a:solidFill>
                  <a:prstClr val="white"/>
                </a:solidFill>
                <a:effectLst/>
                <a:uLnTx/>
                <a:uFillTx/>
                <a:latin typeface="Times New Roman"/>
                <a:ea typeface="+mn-ea"/>
                <a:cs typeface="Times New Roman"/>
              </a:rPr>
              <a:t>وإحصاء </a:t>
            </a:r>
            <a:r>
              <a:rPr kumimoji="0" lang="ar-MA" sz="2000" b="1" i="0" u="none" strike="noStrike" cap="none" normalizeH="0" baseline="0" noProof="0" dirty="0">
                <a:ln>
                  <a:noFill/>
                </a:ln>
                <a:solidFill>
                  <a:prstClr val="white"/>
                </a:solidFill>
                <a:effectLst/>
                <a:uLnTx/>
                <a:uFillTx/>
                <a:latin typeface="Times New Roman"/>
                <a:ea typeface="+mn-ea"/>
                <a:cs typeface="Times New Roman"/>
              </a:rPr>
              <a:t>مختلف منتسبي العدالة من حيث الانتقالات- الإعفاءات- الإحالة على التقاعد</a:t>
            </a:r>
          </a:p>
          <a:p>
            <a:pPr marL="185738" marR="0" lvl="0" indent="-185738" algn="r" defTabSz="457200" rtl="1"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85738" marR="0" lvl="0" indent="-185738"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err="1">
                <a:ln>
                  <a:noFill/>
                </a:ln>
                <a:solidFill>
                  <a:prstClr val="white"/>
                </a:solidFill>
                <a:effectLst/>
                <a:uLnTx/>
                <a:uFillTx/>
                <a:latin typeface="Times New Roman"/>
                <a:ea typeface="+mn-ea"/>
                <a:cs typeface="Times New Roman"/>
              </a:rPr>
              <a:t>تحيين</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 قاعدة البيانات لمختلف المنتسبين باستغلال آليات التكنولوجيات الحديثة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331444" y="2043343"/>
            <a:ext cx="1933308" cy="629675"/>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331444" y="2704014"/>
            <a:ext cx="1933308" cy="412786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marR="0" lvl="0" indent="-185738"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وزارة العدل </a:t>
            </a:r>
          </a:p>
          <a:p>
            <a:pPr marL="185738" marR="0" lvl="0" indent="-185738" algn="r" defTabSz="457200" rtl="1"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a:p>
            <a:pPr marL="185738" marR="0" lvl="0" indent="-185738"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نقابات الفئات المهنية المعنية</a:t>
            </a: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41412" y="2030279"/>
            <a:ext cx="915554" cy="629675"/>
          </a:xfrm>
          <a:prstGeom prst="round2DiagRect">
            <a:avLst>
              <a:gd name="adj1" fmla="val 3245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884813" y="2690950"/>
            <a:ext cx="953819" cy="412786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2021</a:t>
            </a:r>
            <a:endParaRPr kumimoji="0" lang="fr-FR" sz="19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1888577" y="2043343"/>
            <a:ext cx="1404062" cy="629675"/>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1879914" y="2704014"/>
            <a:ext cx="1404062" cy="412786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252039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723239" y="456594"/>
            <a:ext cx="11277600" cy="1199336"/>
          </a:xfrm>
          <a:prstGeom prst="rect">
            <a:avLst/>
          </a:prstGeom>
        </p:spPr>
        <p:txBody>
          <a:bodyPr wrap="square">
            <a:noAutofit/>
          </a:bodyPr>
          <a:lstStyle/>
          <a:p>
            <a:pPr marL="685800" algn="r" rtl="1">
              <a:spcAft>
                <a:spcPts val="800"/>
              </a:spcAft>
            </a:pPr>
            <a:endParaRPr lang="ar-MA" sz="2800" b="1" dirty="0" smtClean="0">
              <a:solidFill>
                <a:srgbClr val="17406D"/>
              </a:solidFill>
              <a:effectLst>
                <a:outerShdw blurRad="38100" dist="38100" dir="2700000" algn="tl">
                  <a:srgbClr val="000000">
                    <a:alpha val="43137"/>
                  </a:srgbClr>
                </a:outerShdw>
              </a:effectLst>
              <a:latin typeface="Arial" panose="020B0604020202020204" pitchFamily="34" charset="0"/>
              <a:cs typeface="Times New Roman"/>
            </a:endParaRPr>
          </a:p>
          <a:p>
            <a:pPr marL="685800" algn="r" rtl="1">
              <a:spcAft>
                <a:spcPts val="800"/>
              </a:spcAft>
            </a:pPr>
            <a:endParaRPr lang="ar-MA" sz="2400" b="1" dirty="0">
              <a:solidFill>
                <a:srgbClr val="17406D"/>
              </a:solidFill>
              <a:effectLst>
                <a:outerShdw blurRad="38100" dist="38100" dir="2700000" algn="tl">
                  <a:srgbClr val="000000">
                    <a:alpha val="43137"/>
                  </a:srgbClr>
                </a:outerShdw>
              </a:effectLst>
              <a:latin typeface="Arial" panose="020B0604020202020204" pitchFamily="34" charset="0"/>
              <a:cs typeface="Times New Roman"/>
            </a:endParaRPr>
          </a:p>
          <a:p>
            <a:pPr marL="685800" algn="ctr" rtl="1">
              <a:spcAft>
                <a:spcPts val="800"/>
              </a:spcAft>
            </a:pPr>
            <a:r>
              <a:rPr lang="ar-MA" sz="2800" b="1" dirty="0" smtClean="0">
                <a:solidFill>
                  <a:srgbClr val="17406D"/>
                </a:solidFill>
                <a:latin typeface="Arial" panose="020B0604020202020204" pitchFamily="34" charset="0"/>
                <a:cs typeface="Times New Roman"/>
              </a:rPr>
              <a:t>2</a:t>
            </a:r>
            <a:r>
              <a:rPr lang="ar-MA" sz="2800" b="1" dirty="0">
                <a:solidFill>
                  <a:srgbClr val="17406D"/>
                </a:solidFill>
                <a:latin typeface="Arial" panose="020B0604020202020204" pitchFamily="34" charset="0"/>
                <a:cs typeface="Times New Roman"/>
              </a:rPr>
              <a:t>. الفضاءات الافتراضية لمنتسبي العدالة</a:t>
            </a:r>
            <a:endParaRPr lang="fr-FR" sz="2800" b="1" dirty="0">
              <a:solidFill>
                <a:srgbClr val="17406D"/>
              </a:solidFill>
              <a:latin typeface="Arial" panose="020B0604020202020204" pitchFamily="34" charset="0"/>
              <a:cs typeface="Times New Roman"/>
            </a:endParaRPr>
          </a:p>
        </p:txBody>
      </p:sp>
      <p:sp>
        <p:nvSpPr>
          <p:cNvPr id="7" name="Rectangle 4"/>
          <p:cNvSpPr/>
          <p:nvPr/>
        </p:nvSpPr>
        <p:spPr>
          <a:xfrm>
            <a:off x="1525580" y="780565"/>
            <a:ext cx="10116205" cy="708553"/>
          </a:xfrm>
          <a:prstGeom prst="round2DiagRect">
            <a:avLst>
              <a:gd name="adj1" fmla="val 38681"/>
              <a:gd name="adj2" fmla="val 0"/>
            </a:avLst>
          </a:prstGeom>
          <a:solidFill>
            <a:schemeClr val="tx2"/>
          </a:solidFill>
        </p:spPr>
        <p:txBody>
          <a:bodyPr wrap="square">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rPr>
              <a:t>البرنامج الأول: مشاريع البوابة المندمجة للولوج إلى العدالة في المغرب</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endParaRPr>
          </a:p>
        </p:txBody>
      </p:sp>
      <p:sp>
        <p:nvSpPr>
          <p:cNvPr id="8" name="Rectangle avec coins arrondis en diagonale 7"/>
          <p:cNvSpPr/>
          <p:nvPr/>
        </p:nvSpPr>
        <p:spPr>
          <a:xfrm>
            <a:off x="8313786" y="1928050"/>
            <a:ext cx="3870956" cy="647810"/>
          </a:xfrm>
          <a:prstGeom prst="round2DiagRect">
            <a:avLst>
              <a:gd name="adj1" fmla="val 4141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240281" y="2695576"/>
            <a:ext cx="3944461" cy="408580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سهولة التواصل مع </a:t>
            </a:r>
            <a:r>
              <a:rPr kumimoji="0" lang="ar-MA" sz="1700" b="1" i="0" u="none" strike="noStrike" kern="1200" cap="none" spc="0" normalizeH="0" baseline="0" noProof="0" dirty="0" err="1">
                <a:ln>
                  <a:noFill/>
                </a:ln>
                <a:solidFill>
                  <a:prstClr val="white"/>
                </a:solidFill>
                <a:effectLst/>
                <a:uLnTx/>
                <a:uFillTx/>
                <a:latin typeface="Times New Roman"/>
                <a:ea typeface="+mn-ea"/>
                <a:cs typeface="Times New Roman"/>
              </a:rPr>
              <a:t>منتسبي</a:t>
            </a: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 العدالة، ما سيوفر الجهد والوقت، وكذا شفافية تدبير وتصريف الإجراءات المرتبطة بممارسة مهن </a:t>
            </a:r>
            <a:r>
              <a:rPr kumimoji="0" lang="ar-MA" sz="1700" b="1" i="0" u="none" strike="noStrike" kern="1200" cap="none" spc="0" normalizeH="0" baseline="0" noProof="0" dirty="0" err="1">
                <a:ln>
                  <a:noFill/>
                </a:ln>
                <a:solidFill>
                  <a:prstClr val="white"/>
                </a:solidFill>
                <a:effectLst/>
                <a:uLnTx/>
                <a:uFillTx/>
                <a:latin typeface="Times New Roman"/>
                <a:ea typeface="+mn-ea"/>
                <a:cs typeface="Times New Roman"/>
              </a:rPr>
              <a:t>منتسبي</a:t>
            </a: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 العدالة؛</a:t>
            </a:r>
            <a:endParaRPr kumimoji="0" lang="fr-FR" sz="17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توفير آليات لحسن التدبير والتتبع، وكذا توفير لوحات قيادة للمسؤولين المشرفين عن مراقبة مهام </a:t>
            </a:r>
            <a:r>
              <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rPr>
              <a:t>من</a:t>
            </a:r>
            <a:r>
              <a:rPr lang="ar-MA" sz="1700" b="1" dirty="0">
                <a:solidFill>
                  <a:prstClr val="white"/>
                </a:solidFill>
                <a:latin typeface="Times New Roman"/>
                <a:cs typeface="Times New Roman"/>
              </a:rPr>
              <a:t>ت</a:t>
            </a:r>
            <a:r>
              <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rPr>
              <a:t>سبي </a:t>
            </a: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العدالة؛</a:t>
            </a:r>
            <a:endParaRPr kumimoji="0" lang="fr-FR" sz="17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آلية </a:t>
            </a:r>
            <a:r>
              <a:rPr kumimoji="0" lang="ar-MA" sz="1700" b="1" i="0" u="none" strike="noStrike" kern="1200" cap="none" spc="0" normalizeH="0" baseline="0" noProof="0" dirty="0" err="1">
                <a:ln>
                  <a:noFill/>
                </a:ln>
                <a:solidFill>
                  <a:prstClr val="white"/>
                </a:solidFill>
                <a:effectLst/>
                <a:uLnTx/>
                <a:uFillTx/>
                <a:latin typeface="Times New Roman"/>
                <a:ea typeface="+mn-ea"/>
                <a:cs typeface="Times New Roman"/>
              </a:rPr>
              <a:t>للمرتفقين</a:t>
            </a: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 لتتبع الإجراءات المرتبطة بمصالحهم التي يتولى </a:t>
            </a:r>
            <a:r>
              <a:rPr kumimoji="0" lang="ar-MA" sz="1700" b="1" i="0" u="none" strike="noStrike" kern="1200" cap="none" spc="0" normalizeH="0" baseline="0" noProof="0" dirty="0" err="1">
                <a:ln>
                  <a:noFill/>
                </a:ln>
                <a:solidFill>
                  <a:prstClr val="white"/>
                </a:solidFill>
                <a:effectLst/>
                <a:uLnTx/>
                <a:uFillTx/>
                <a:latin typeface="Times New Roman"/>
                <a:ea typeface="+mn-ea"/>
                <a:cs typeface="Times New Roman"/>
              </a:rPr>
              <a:t>منتسبو</a:t>
            </a: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 العدالة تنفيذها؛</a:t>
            </a:r>
            <a:endParaRPr kumimoji="0" lang="fr-FR" sz="17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 دمج مكونات الإدارة القضائية في تحسين جودة خدمات العدالة وتعزيز النجاعة القضائية وتقليص آجال المساطر </a:t>
            </a:r>
            <a:r>
              <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rPr>
              <a:t>والإجراءات؛</a:t>
            </a:r>
            <a:endParaRPr kumimoji="0" lang="fr-FR" sz="17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تسهيل العدالة في تحقيق مهمتها، وتلبية احتياجات </a:t>
            </a:r>
            <a:r>
              <a:rPr kumimoji="0" lang="ar-MA" sz="1700" b="1" i="0" u="none" strike="noStrike" kern="1200" cap="none" spc="0" normalizeH="0" baseline="0" noProof="0" dirty="0" err="1">
                <a:ln>
                  <a:noFill/>
                </a:ln>
                <a:solidFill>
                  <a:prstClr val="white"/>
                </a:solidFill>
                <a:effectLst/>
                <a:uLnTx/>
                <a:uFillTx/>
                <a:latin typeface="Times New Roman"/>
                <a:ea typeface="+mn-ea"/>
                <a:cs typeface="Times New Roman"/>
              </a:rPr>
              <a:t>المرتفقين</a:t>
            </a:r>
            <a:r>
              <a:rPr kumimoji="0" lang="ar-MA" sz="1700" b="1" i="0" u="none" strike="noStrike" kern="1200" cap="none" spc="0" normalizeH="0" baseline="0" noProof="0" dirty="0">
                <a:ln>
                  <a:noFill/>
                </a:ln>
                <a:solidFill>
                  <a:prstClr val="white"/>
                </a:solidFill>
                <a:effectLst/>
                <a:uLnTx/>
                <a:uFillTx/>
                <a:latin typeface="Times New Roman"/>
                <a:ea typeface="+mn-ea"/>
                <a:cs typeface="Times New Roman"/>
              </a:rPr>
              <a:t> بكفاءة وفعالية.</a:t>
            </a:r>
            <a:endParaRPr kumimoji="0" lang="fr-FR" sz="17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4968173" y="1958891"/>
            <a:ext cx="3279367" cy="647810"/>
          </a:xfrm>
          <a:prstGeom prst="round2DiagRect">
            <a:avLst>
              <a:gd name="adj1" fmla="val 4416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4931418" y="2695576"/>
            <a:ext cx="3279367" cy="407215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600" b="1" i="0" u="none" strike="noStrike" kern="1200" cap="none" spc="0" normalizeH="0" baseline="0" noProof="0" dirty="0" smtClean="0">
                <a:ln>
                  <a:noFill/>
                </a:ln>
                <a:solidFill>
                  <a:prstClr val="white"/>
                </a:solidFill>
                <a:effectLst/>
                <a:uLnTx/>
                <a:uFillTx/>
                <a:latin typeface="Times New Roman"/>
                <a:ea typeface="+mn-ea"/>
                <a:cs typeface="Times New Roman"/>
              </a:rPr>
              <a:t>وضع </a:t>
            </a:r>
            <a:r>
              <a:rPr kumimoji="0" lang="ar-MA" sz="1600" b="1" i="0" u="none" strike="noStrike" kern="1200" cap="none" spc="0" normalizeH="0" baseline="0" noProof="0" dirty="0">
                <a:ln>
                  <a:noFill/>
                </a:ln>
                <a:solidFill>
                  <a:prstClr val="white"/>
                </a:solidFill>
                <a:effectLst/>
                <a:uLnTx/>
                <a:uFillTx/>
                <a:latin typeface="Times New Roman"/>
                <a:ea typeface="+mn-ea"/>
                <a:cs typeface="Times New Roman"/>
              </a:rPr>
              <a:t>تصورات أولية لإحداث منصات مندمجة أو بوابات لمساعدي القضاء (العدول، الموثقين، المفوضين القضائيين</a:t>
            </a:r>
            <a:r>
              <a:rPr kumimoji="0" lang="ar-MA" sz="1600" b="1" i="0" u="none" strike="noStrike" kern="1200" cap="none" spc="0" normalizeH="0" baseline="0" noProof="0" dirty="0" smtClean="0">
                <a:ln>
                  <a:noFill/>
                </a:ln>
                <a:solidFill>
                  <a:prstClr val="white"/>
                </a:solidFill>
                <a:effectLst/>
                <a:uLnTx/>
                <a:uFillTx/>
                <a:latin typeface="Times New Roman"/>
                <a:ea typeface="+mn-ea"/>
                <a:cs typeface="Times New Roman"/>
              </a:rPr>
              <a:t>....)؛</a:t>
            </a:r>
            <a:endParaRPr kumimoji="0" lang="fr-FR" sz="1600" b="1" i="0" u="none" strike="noStrike" kern="1200" cap="none" spc="0" normalizeH="0" baseline="0" noProof="0" dirty="0">
              <a:ln>
                <a:noFill/>
              </a:ln>
              <a:solidFill>
                <a:prstClr val="white"/>
              </a:solidFill>
              <a:effectLst/>
              <a:uLnTx/>
              <a:uFillTx/>
              <a:latin typeface="Times New Roman"/>
              <a:ea typeface="+mn-ea"/>
              <a:cs typeface="Times New Roman"/>
            </a:endParaRPr>
          </a:p>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600" b="1" i="0" u="none" strike="noStrike" kern="1200" cap="none" spc="0" normalizeH="0" baseline="0" noProof="0" dirty="0">
                <a:ln>
                  <a:noFill/>
                </a:ln>
                <a:solidFill>
                  <a:prstClr val="white"/>
                </a:solidFill>
                <a:effectLst/>
                <a:uLnTx/>
                <a:uFillTx/>
                <a:latin typeface="Times New Roman"/>
                <a:ea typeface="+mn-ea"/>
                <a:cs typeface="Times New Roman"/>
              </a:rPr>
              <a:t>عقد اتفاقيات </a:t>
            </a:r>
            <a:r>
              <a:rPr kumimoji="0" lang="ar-MA" sz="1600" b="1" i="0" u="none" strike="noStrike" kern="1200" cap="none" spc="0" normalizeH="0" baseline="0" noProof="0" dirty="0" smtClean="0">
                <a:ln>
                  <a:noFill/>
                </a:ln>
                <a:solidFill>
                  <a:prstClr val="white"/>
                </a:solidFill>
                <a:effectLst/>
                <a:uLnTx/>
                <a:uFillTx/>
                <a:latin typeface="Times New Roman"/>
                <a:ea typeface="+mn-ea"/>
                <a:cs typeface="Times New Roman"/>
              </a:rPr>
              <a:t>شراكة؛</a:t>
            </a:r>
            <a:endParaRPr kumimoji="0" lang="fr-FR" sz="1600" b="1" i="0" u="none" strike="noStrike" kern="1200" cap="none" spc="0" normalizeH="0" baseline="0" noProof="0" dirty="0">
              <a:ln>
                <a:noFill/>
              </a:ln>
              <a:solidFill>
                <a:prstClr val="white"/>
              </a:solidFill>
              <a:effectLst/>
              <a:uLnTx/>
              <a:uFillTx/>
              <a:latin typeface="Times New Roman"/>
              <a:ea typeface="+mn-ea"/>
              <a:cs typeface="Times New Roman"/>
            </a:endParaRPr>
          </a:p>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600" b="1" i="0" u="none" strike="noStrike" kern="1200" cap="none" spc="0" normalizeH="0" baseline="0" noProof="0" dirty="0">
                <a:ln>
                  <a:noFill/>
                </a:ln>
                <a:solidFill>
                  <a:prstClr val="white"/>
                </a:solidFill>
                <a:effectLst/>
                <a:uLnTx/>
                <a:uFillTx/>
                <a:latin typeface="Times New Roman"/>
                <a:ea typeface="+mn-ea"/>
                <a:cs typeface="Times New Roman"/>
              </a:rPr>
              <a:t>تعميم منصة التبادل الإلكتروني مع المحامين</a:t>
            </a:r>
            <a:endParaRPr kumimoji="0" lang="fr-FR" sz="1600" b="1" i="0" u="none" strike="noStrike" kern="1200" cap="none" spc="0" normalizeH="0" baseline="0" noProof="0" dirty="0">
              <a:ln>
                <a:noFill/>
              </a:ln>
              <a:solidFill>
                <a:prstClr val="white"/>
              </a:solidFill>
              <a:effectLst/>
              <a:uLnTx/>
              <a:uFillTx/>
              <a:latin typeface="Times New Roman"/>
              <a:ea typeface="+mn-ea"/>
              <a:cs typeface="Times New Roman"/>
            </a:endParaRPr>
          </a:p>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600" b="1" i="0" u="none" strike="noStrike" kern="1200" cap="none" spc="0" normalizeH="0" baseline="0" noProof="0" dirty="0">
                <a:ln>
                  <a:noFill/>
                </a:ln>
                <a:solidFill>
                  <a:prstClr val="white"/>
                </a:solidFill>
                <a:effectLst/>
                <a:uLnTx/>
                <a:uFillTx/>
                <a:latin typeface="Times New Roman"/>
                <a:ea typeface="+mn-ea"/>
                <a:cs typeface="Times New Roman"/>
              </a:rPr>
              <a:t>تطوير فضاء افتراضي يضم بوابات إلكترونية خاصة بكل مهنة بتنسيق مع ممثلي الفئات المهنية المعنية؛</a:t>
            </a:r>
            <a:endParaRPr kumimoji="0" lang="fr-FR" sz="1600" b="1" i="0" u="none" strike="noStrike" kern="1200" cap="none" spc="0" normalizeH="0" baseline="0" noProof="0" dirty="0">
              <a:ln>
                <a:noFill/>
              </a:ln>
              <a:solidFill>
                <a:prstClr val="white"/>
              </a:solidFill>
              <a:effectLst/>
              <a:uLnTx/>
              <a:uFillTx/>
              <a:latin typeface="Times New Roman"/>
              <a:ea typeface="+mn-ea"/>
              <a:cs typeface="Times New Roman"/>
            </a:endParaRPr>
          </a:p>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600" b="1" i="0" u="none" strike="noStrike" kern="1200" cap="none" spc="0" normalizeH="0" baseline="0" noProof="0" dirty="0">
                <a:ln>
                  <a:noFill/>
                </a:ln>
                <a:solidFill>
                  <a:prstClr val="white"/>
                </a:solidFill>
                <a:effectLst/>
                <a:uLnTx/>
                <a:uFillTx/>
                <a:latin typeface="Times New Roman"/>
                <a:ea typeface="+mn-ea"/>
                <a:cs typeface="Times New Roman"/>
              </a:rPr>
              <a:t>وضع خطة </a:t>
            </a:r>
            <a:r>
              <a:rPr kumimoji="0" lang="ar-MA" sz="1600" b="1" i="0" u="none" strike="noStrike" kern="1200" cap="none" spc="0" normalizeH="0" baseline="0" noProof="0" dirty="0" smtClean="0">
                <a:ln>
                  <a:noFill/>
                </a:ln>
                <a:solidFill>
                  <a:prstClr val="white"/>
                </a:solidFill>
                <a:effectLst/>
                <a:uLnTx/>
                <a:uFillTx/>
                <a:latin typeface="Times New Roman"/>
                <a:ea typeface="+mn-ea"/>
                <a:cs typeface="Times New Roman"/>
              </a:rPr>
              <a:t>للتكوين؛</a:t>
            </a:r>
            <a:endParaRPr kumimoji="0" lang="fr-FR" sz="1600" b="1" i="0" u="none" strike="noStrike" kern="1200" cap="none" spc="0" normalizeH="0" baseline="0" noProof="0" dirty="0">
              <a:ln>
                <a:noFill/>
              </a:ln>
              <a:solidFill>
                <a:prstClr val="white"/>
              </a:solidFill>
              <a:effectLst/>
              <a:uLnTx/>
              <a:uFillTx/>
              <a:latin typeface="Times New Roman"/>
              <a:ea typeface="+mn-ea"/>
              <a:cs typeface="Times New Roman"/>
            </a:endParaRPr>
          </a:p>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600" b="1" i="0" u="none" strike="noStrike" kern="1200" cap="none" spc="0" normalizeH="0" baseline="0" noProof="0" dirty="0">
                <a:ln>
                  <a:noFill/>
                </a:ln>
                <a:solidFill>
                  <a:prstClr val="white"/>
                </a:solidFill>
                <a:effectLst/>
                <a:uLnTx/>
                <a:uFillTx/>
                <a:latin typeface="Times New Roman"/>
                <a:ea typeface="+mn-ea"/>
                <a:cs typeface="Times New Roman"/>
              </a:rPr>
              <a:t>العمل على تنزيل التقعيد القانوني للمادية الإجراءات القضائية التي تهم التبادل والتواصل الرقمي مع الفئات المهنية المعنية </a:t>
            </a:r>
            <a:r>
              <a:rPr kumimoji="0" lang="ar-MA" sz="1600" b="1" i="0" u="none" strike="noStrike" kern="1200" cap="none" spc="0" normalizeH="0" baseline="0" noProof="0" dirty="0" smtClean="0">
                <a:ln>
                  <a:noFill/>
                </a:ln>
                <a:solidFill>
                  <a:prstClr val="white"/>
                </a:solidFill>
                <a:effectLst/>
                <a:uLnTx/>
                <a:uFillTx/>
                <a:latin typeface="Times New Roman"/>
                <a:ea typeface="+mn-ea"/>
                <a:cs typeface="Times New Roman"/>
              </a:rPr>
              <a:t>بالمشروع.</a:t>
            </a:r>
            <a:endParaRPr kumimoji="0" lang="fr-FR" sz="16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429758" y="1976308"/>
            <a:ext cx="1472169" cy="647810"/>
          </a:xfrm>
          <a:prstGeom prst="round2DiagRect">
            <a:avLst>
              <a:gd name="adj1" fmla="val 4416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414462" y="2790930"/>
            <a:ext cx="1469580" cy="397513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وزارة العدل </a:t>
            </a: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الجمعيات – النقابات المهنية المعنية</a:t>
            </a: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02008" y="1962891"/>
            <a:ext cx="1042796" cy="647810"/>
          </a:xfrm>
          <a:prstGeom prst="round2DiagRect">
            <a:avLst>
              <a:gd name="adj1" fmla="val 35913"/>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870814" y="2770829"/>
            <a:ext cx="1052081" cy="397513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2021-2023</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1985895" y="1994443"/>
            <a:ext cx="1402771" cy="629675"/>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1970271" y="2790930"/>
            <a:ext cx="1399405" cy="395503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1737633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720379"/>
            <a:ext cx="11277600" cy="1409208"/>
          </a:xfrm>
          <a:prstGeom prst="rect">
            <a:avLst/>
          </a:prstGeom>
        </p:spPr>
        <p:txBody>
          <a:bodyPr wrap="square">
            <a:noAutofit/>
          </a:bodyPr>
          <a:lstStyle/>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ar-MA" sz="28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0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mj-lt"/>
                <a:ea typeface="+mn-ea"/>
                <a:cs typeface="Times New Roman"/>
              </a:rPr>
              <a:t>3. الفضاء الافتراضي للمواطن</a:t>
            </a:r>
            <a:endParaRPr kumimoji="0" lang="fr-FR" sz="2800" b="1" i="0" u="none" strike="noStrike" kern="1200" cap="none" spc="0" normalizeH="0" baseline="0" noProof="0" dirty="0">
              <a:ln>
                <a:noFill/>
              </a:ln>
              <a:solidFill>
                <a:srgbClr val="17406D"/>
              </a:solidFill>
              <a:effectLst/>
              <a:uLnTx/>
              <a:uFillTx/>
              <a:latin typeface="+mj-lt"/>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525580" y="752962"/>
            <a:ext cx="10116205" cy="708553"/>
          </a:xfrm>
          <a:prstGeom prst="round2DiagRect">
            <a:avLst>
              <a:gd name="adj1" fmla="val 38681"/>
              <a:gd name="adj2" fmla="val 0"/>
            </a:avLst>
          </a:prstGeom>
          <a:solidFill>
            <a:schemeClr val="tx2"/>
          </a:solidFill>
        </p:spPr>
        <p:txBody>
          <a:bodyPr wrap="square">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الأول: مشاريع البوابة المندمجة للولوج إلى العدالة في المغرب</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7985112" y="2021718"/>
            <a:ext cx="4206888" cy="642121"/>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7942816" y="2701530"/>
            <a:ext cx="4226520" cy="410657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الارتقاء في التعامل مع المواطن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كمرتفق</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بإحداث فضاء خاص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به</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بمجرد تسجيل قضية، أو فتح ملف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يهمه</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كمرتفق</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بناء تصور جديد في علاقة الإدارة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بالمرتفق</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حيث سيمكنه الفضاء الخاص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به</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في البوابة المندمجة، من تتبع الملفات والقضايا التي تهمه، والتوصل بالإشعارات والتبليغات، وكذا جميع المعلومات التي تهم قضيته، ما من شأنه تعزيز الثقة بين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المرتفق</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والإدارة؛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تيسير الولوج للعدالة والقانون، الذي يعد أحد المبادئ الأساسية لفلسفة العدالة ؛</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تقليص كلفة الخدمات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للمرتفقين</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بتمكينهم من منصة تواصلية </a:t>
            </a:r>
            <a:r>
              <a:rPr kumimoji="0" lang="ar-SA" sz="1900" b="1" i="0" u="none" strike="noStrike" kern="1200" cap="none" spc="0" normalizeH="0" baseline="0" noProof="0" dirty="0">
                <a:ln>
                  <a:noFill/>
                </a:ln>
                <a:solidFill>
                  <a:prstClr val="white"/>
                </a:solidFill>
                <a:effectLst/>
                <a:uLnTx/>
                <a:uFillTx/>
                <a:latin typeface="Times New Roman"/>
                <a:ea typeface="+mn-ea"/>
                <a:cs typeface="Times New Roman"/>
              </a:rPr>
              <a:t>توفر معطيات متنوعة </a:t>
            </a:r>
            <a:r>
              <a:rPr kumimoji="0" lang="ar-SA" sz="1900" b="1" i="0" u="none" strike="noStrike" kern="1200" cap="none" spc="0" normalizeH="0" baseline="0" noProof="0" dirty="0" err="1">
                <a:ln>
                  <a:noFill/>
                </a:ln>
                <a:solidFill>
                  <a:prstClr val="white"/>
                </a:solidFill>
                <a:effectLst/>
                <a:uLnTx/>
                <a:uFillTx/>
                <a:latin typeface="Times New Roman"/>
                <a:ea typeface="+mn-ea"/>
                <a:cs typeface="Times New Roman"/>
              </a:rPr>
              <a:t>مسطرية</a:t>
            </a:r>
            <a:r>
              <a:rPr kumimoji="0" lang="ar-SA" sz="1900" b="1" i="0" u="none" strike="noStrike" kern="1200" cap="none" spc="0" normalizeH="0" baseline="0" noProof="0" dirty="0">
                <a:ln>
                  <a:noFill/>
                </a:ln>
                <a:solidFill>
                  <a:prstClr val="white"/>
                </a:solidFill>
                <a:effectLst/>
                <a:uLnTx/>
                <a:uFillTx/>
                <a:latin typeface="Times New Roman"/>
                <a:ea typeface="+mn-ea"/>
                <a:cs typeface="Times New Roman"/>
              </a:rPr>
              <a:t> وإجرائية عبر الخط.</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425592" y="2015877"/>
            <a:ext cx="2522158" cy="642121"/>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393324" y="2701530"/>
            <a:ext cx="2518715" cy="409298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عقلنة</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عملية ترابط وتكامل قواعد البيانات الأساسية للإدارة القضائية </a:t>
            </a: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تحسين وظائف الفضاء الإلكتروني للمواطن وتجويد خدماته</a:t>
            </a: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وضع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استراتيجية</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للتواصل مع المواطنين</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500414" y="2044919"/>
            <a:ext cx="1887816" cy="642121"/>
          </a:xfrm>
          <a:prstGeom prst="round2DiagRect">
            <a:avLst>
              <a:gd name="adj1" fmla="val 2874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454963" y="2735258"/>
            <a:ext cx="1907584" cy="407284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للسلطة القضائية </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رئاسة النيابة العامة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867206" y="2016854"/>
            <a:ext cx="1065917" cy="630000"/>
          </a:xfrm>
          <a:prstGeom prst="round2DiagRect">
            <a:avLst>
              <a:gd name="adj1" fmla="val 2572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894736" y="2691304"/>
            <a:ext cx="1038387" cy="410321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2021</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002873" y="2028323"/>
            <a:ext cx="1436840" cy="629675"/>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1976611" y="2713029"/>
            <a:ext cx="1436840" cy="406557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2018186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646157"/>
            <a:ext cx="11277600" cy="1182212"/>
          </a:xfrm>
          <a:prstGeom prst="rect">
            <a:avLst/>
          </a:prstGeom>
        </p:spPr>
        <p:txBody>
          <a:bodyPr wrap="square">
            <a:noAutofit/>
          </a:bodyPr>
          <a:lstStyle/>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ar-MA" sz="28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0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Arial" panose="020B0604020202020204" pitchFamily="34" charset="0"/>
                <a:ea typeface="+mn-ea"/>
                <a:cs typeface="Times New Roman"/>
              </a:rPr>
              <a:t>4. فضاء الشكايات</a:t>
            </a:r>
            <a:endParaRPr kumimoji="0" lang="fr-FR" sz="2800" b="1" i="0" u="none" strike="noStrike" kern="1200" cap="none" spc="0" normalizeH="0" baseline="0" noProof="0" dirty="0">
              <a:ln>
                <a:noFill/>
              </a:ln>
              <a:solidFill>
                <a:srgbClr val="17406D"/>
              </a:solidFill>
              <a:effectLst/>
              <a:uLnTx/>
              <a:uFillTx/>
              <a:latin typeface="Arial" panose="020B0604020202020204" pitchFamily="34" charset="0"/>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516870" y="680961"/>
            <a:ext cx="10116205" cy="708553"/>
          </a:xfrm>
          <a:prstGeom prst="round2DiagRect">
            <a:avLst>
              <a:gd name="adj1" fmla="val 38681"/>
              <a:gd name="adj2" fmla="val 0"/>
            </a:avLst>
          </a:prstGeom>
          <a:solidFill>
            <a:schemeClr val="tx2"/>
          </a:solidFill>
        </p:spPr>
        <p:txBody>
          <a:bodyPr wrap="square">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الأول: مشاريع البوابة المندمجة للولوج إلى العدالة في المغرب</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7873563" y="1934456"/>
            <a:ext cx="4161121" cy="710081"/>
          </a:xfrm>
          <a:prstGeom prst="round2DiagRect">
            <a:avLst>
              <a:gd name="adj1" fmla="val 47224"/>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7875737" y="2674088"/>
            <a:ext cx="4158856" cy="400507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تطوير موقع لتلقي الشكايات والتظلمات وتتبع مآلها، وذلك في إطار تعزيز قنوات التفاعل والتواصل بين الإدارة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والمواطن؛</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إحداث آلية </a:t>
            </a:r>
            <a:r>
              <a:rPr kumimoji="0" lang="ar-MA" sz="2200" b="1" i="0" u="none" strike="noStrike" kern="1200" cap="none" spc="0" normalizeH="0" baseline="0" noProof="0" dirty="0" err="1">
                <a:ln>
                  <a:noFill/>
                </a:ln>
                <a:solidFill>
                  <a:prstClr val="white"/>
                </a:solidFill>
                <a:effectLst/>
                <a:uLnTx/>
                <a:uFillTx/>
                <a:latin typeface="Times New Roman"/>
                <a:ea typeface="+mn-ea"/>
                <a:cs typeface="Times New Roman"/>
              </a:rPr>
              <a:t>ل</a:t>
            </a:r>
            <a:r>
              <a:rPr kumimoji="0" lang="ar-SA" sz="2200" b="1" i="0" u="none" strike="noStrike" kern="1200" cap="none" spc="0" normalizeH="0" baseline="0" noProof="0" dirty="0">
                <a:ln>
                  <a:noFill/>
                </a:ln>
                <a:solidFill>
                  <a:prstClr val="white"/>
                </a:solidFill>
                <a:effectLst/>
                <a:uLnTx/>
                <a:uFillTx/>
                <a:latin typeface="Times New Roman"/>
                <a:ea typeface="+mn-ea"/>
                <a:cs typeface="Times New Roman"/>
              </a:rPr>
              <a:t>إل</a:t>
            </a:r>
            <a:r>
              <a:rPr kumimoji="0" lang="ar-MA" sz="2200" b="1" i="0" u="none" strike="noStrike" kern="1200" cap="none" spc="0" normalizeH="0" baseline="0" noProof="0" dirty="0" err="1">
                <a:ln>
                  <a:noFill/>
                </a:ln>
                <a:solidFill>
                  <a:prstClr val="white"/>
                </a:solidFill>
                <a:effectLst/>
                <a:uLnTx/>
                <a:uFillTx/>
                <a:latin typeface="Times New Roman"/>
                <a:ea typeface="+mn-ea"/>
                <a:cs typeface="Times New Roman"/>
              </a:rPr>
              <a:t>تقائية</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 جميع منصات التشكي والتظلم، بما في ذلك البوابة الوطنية للشكايات وبوابة الشكايات التابع لرئاسة النيابة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العامة؛</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تمكين المواطن من آلية قانونية لحماية مصالحه وممتلكاته وحقوقه؛</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تعزيز الحقوق والحريات، وتكريس آليات دولة الحق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والقانون.</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213064" y="1964007"/>
            <a:ext cx="2604074" cy="710081"/>
          </a:xfrm>
          <a:prstGeom prst="round2DiagRect">
            <a:avLst>
              <a:gd name="adj1" fmla="val 4067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213063" y="2716705"/>
            <a:ext cx="2604075" cy="392327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2200" b="1" i="0" u="none" strike="noStrike" kern="1200" cap="none" spc="0" normalizeH="0" baseline="0" noProof="0" dirty="0">
                <a:ln>
                  <a:noFill/>
                </a:ln>
                <a:solidFill>
                  <a:prstClr val="white"/>
                </a:solidFill>
                <a:effectLst/>
                <a:uLnTx/>
                <a:uFillTx/>
                <a:latin typeface="Times New Roman"/>
                <a:cs typeface="Times New Roman"/>
              </a:rPr>
              <a:t>وضع تصور جديد لتدبير الشكايات عن </a:t>
            </a:r>
            <a:r>
              <a:rPr kumimoji="0" lang="ar-SA" sz="2200" b="1" i="0" u="none" strike="noStrike" kern="1200" cap="none" spc="0" normalizeH="0" baseline="0" noProof="0" dirty="0" smtClean="0">
                <a:ln>
                  <a:noFill/>
                </a:ln>
                <a:solidFill>
                  <a:prstClr val="white"/>
                </a:solidFill>
                <a:effectLst/>
                <a:uLnTx/>
                <a:uFillTx/>
                <a:latin typeface="Times New Roman"/>
                <a:cs typeface="Times New Roman"/>
              </a:rPr>
              <a:t>بعد</a:t>
            </a:r>
            <a:r>
              <a:rPr lang="ar-MA" sz="2200" b="1" dirty="0">
                <a:solidFill>
                  <a:prstClr val="white"/>
                </a:solidFill>
                <a:latin typeface="Times New Roman"/>
                <a:cs typeface="Times New Roman"/>
              </a:rPr>
              <a:t>؛</a:t>
            </a:r>
            <a:endParaRPr kumimoji="0" lang="fr-FR" sz="2200" b="1" i="0" u="none" strike="noStrike" kern="1200" cap="none" spc="0" normalizeH="0" baseline="0" noProof="0" dirty="0">
              <a:ln>
                <a:noFill/>
              </a:ln>
              <a:solidFill>
                <a:prstClr val="white"/>
              </a:solidFill>
              <a:effectLst/>
              <a:uLnTx/>
              <a:uFillTx/>
              <a:latin typeface="Times New Roman"/>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2200" b="1" i="0" u="none" strike="noStrike" kern="1200" cap="none" spc="0" normalizeH="0" baseline="0" noProof="0" dirty="0">
                <a:ln>
                  <a:noFill/>
                </a:ln>
                <a:solidFill>
                  <a:prstClr val="white"/>
                </a:solidFill>
                <a:effectLst/>
                <a:uLnTx/>
                <a:uFillTx/>
                <a:latin typeface="Times New Roman"/>
                <a:cs typeface="Times New Roman"/>
              </a:rPr>
              <a:t>العمل على إحداث آلية جديدة </a:t>
            </a:r>
            <a:r>
              <a:rPr kumimoji="0" lang="ar-SA" sz="2200" b="1" i="0" u="none" strike="noStrike" kern="1200" cap="none" spc="0" normalizeH="0" baseline="0" noProof="0" dirty="0" err="1">
                <a:ln>
                  <a:noFill/>
                </a:ln>
                <a:solidFill>
                  <a:prstClr val="white"/>
                </a:solidFill>
                <a:effectLst/>
                <a:uLnTx/>
                <a:uFillTx/>
                <a:latin typeface="Times New Roman"/>
                <a:cs typeface="Times New Roman"/>
              </a:rPr>
              <a:t>لإلتقائية</a:t>
            </a:r>
            <a:r>
              <a:rPr kumimoji="0" lang="ar-SA" sz="2200" b="1" i="0" u="none" strike="noStrike" kern="1200" cap="none" spc="0" normalizeH="0" baseline="0" noProof="0" dirty="0">
                <a:ln>
                  <a:noFill/>
                </a:ln>
                <a:solidFill>
                  <a:prstClr val="white"/>
                </a:solidFill>
                <a:effectLst/>
                <a:uLnTx/>
                <a:uFillTx/>
                <a:latin typeface="Times New Roman"/>
                <a:cs typeface="Times New Roman"/>
              </a:rPr>
              <a:t> مختلف البوابات المختصة </a:t>
            </a:r>
            <a:r>
              <a:rPr kumimoji="0" lang="ar-SA" sz="2200" b="1" i="0" u="none" strike="noStrike" kern="1200" cap="none" spc="0" normalizeH="0" baseline="0" noProof="0" dirty="0" smtClean="0">
                <a:ln>
                  <a:noFill/>
                </a:ln>
                <a:solidFill>
                  <a:prstClr val="white"/>
                </a:solidFill>
                <a:effectLst/>
                <a:uLnTx/>
                <a:uFillTx/>
                <a:latin typeface="Times New Roman"/>
                <a:cs typeface="Times New Roman"/>
              </a:rPr>
              <a:t>بتلقي</a:t>
            </a:r>
            <a:r>
              <a:rPr kumimoji="0" lang="fr-FR" sz="2200" b="1" i="0" u="none" strike="noStrike" kern="1200" cap="none" spc="0" normalizeH="0" noProof="0" dirty="0" smtClean="0">
                <a:ln>
                  <a:noFill/>
                </a:ln>
                <a:solidFill>
                  <a:prstClr val="white"/>
                </a:solidFill>
                <a:effectLst/>
                <a:uLnTx/>
                <a:uFillTx/>
                <a:latin typeface="Times New Roman"/>
                <a:cs typeface="Times New Roman"/>
              </a:rPr>
              <a:t> </a:t>
            </a:r>
            <a:r>
              <a:rPr kumimoji="0" lang="ar-SA" sz="2200" b="1" i="0" u="none" strike="noStrike" kern="1200" cap="none" spc="0" normalizeH="0" baseline="0" noProof="0" dirty="0" smtClean="0">
                <a:ln>
                  <a:noFill/>
                </a:ln>
                <a:solidFill>
                  <a:prstClr val="white"/>
                </a:solidFill>
                <a:effectLst/>
                <a:uLnTx/>
                <a:uFillTx/>
                <a:latin typeface="Times New Roman"/>
                <a:cs typeface="Times New Roman"/>
              </a:rPr>
              <a:t>الشكايات والتظلمات</a:t>
            </a:r>
            <a:r>
              <a:rPr kumimoji="0" lang="ar-MA" sz="2200" b="1" i="0" u="none" strike="noStrike" kern="1200" cap="none" spc="0" normalizeH="0" baseline="0" noProof="0" dirty="0" smtClean="0">
                <a:ln>
                  <a:noFill/>
                </a:ln>
                <a:solidFill>
                  <a:prstClr val="white"/>
                </a:solidFill>
                <a:effectLst/>
                <a:uLnTx/>
                <a:uFillTx/>
                <a:latin typeface="Times New Roman"/>
                <a:cs typeface="Times New Roman"/>
              </a:rPr>
              <a:t>؛</a:t>
            </a:r>
            <a:endParaRPr kumimoji="0" lang="fr-FR" sz="2200" b="1" i="0" u="none" strike="noStrike" kern="1200" cap="none" spc="0" normalizeH="0" baseline="0" noProof="0" dirty="0">
              <a:ln>
                <a:noFill/>
              </a:ln>
              <a:solidFill>
                <a:prstClr val="white"/>
              </a:solidFill>
              <a:effectLst/>
              <a:uLnTx/>
              <a:uFillTx/>
              <a:latin typeface="Times New Roman"/>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2200" b="1" i="0" u="none" strike="noStrike" kern="1200" cap="none" spc="0" normalizeH="0" baseline="0" noProof="0" dirty="0">
                <a:ln>
                  <a:noFill/>
                </a:ln>
                <a:solidFill>
                  <a:prstClr val="white"/>
                </a:solidFill>
                <a:effectLst/>
                <a:uLnTx/>
                <a:uFillTx/>
                <a:latin typeface="Times New Roman"/>
                <a:cs typeface="Times New Roman"/>
              </a:rPr>
              <a:t>ربط فضاء الشكاية بمراكز النداء لوزارة </a:t>
            </a:r>
            <a:r>
              <a:rPr kumimoji="0" lang="ar-SA" sz="2200" b="1" i="0" u="none" strike="noStrike" kern="1200" cap="none" spc="0" normalizeH="0" baseline="0" noProof="0" dirty="0" smtClean="0">
                <a:ln>
                  <a:noFill/>
                </a:ln>
                <a:solidFill>
                  <a:prstClr val="white"/>
                </a:solidFill>
                <a:effectLst/>
                <a:uLnTx/>
                <a:uFillTx/>
                <a:latin typeface="Times New Roman"/>
                <a:cs typeface="Times New Roman"/>
              </a:rPr>
              <a:t>العدل</a:t>
            </a:r>
            <a:r>
              <a:rPr lang="fr-FR" sz="2200" b="1" dirty="0">
                <a:solidFill>
                  <a:prstClr val="white"/>
                </a:solidFill>
                <a:latin typeface="Times New Roman"/>
                <a:cs typeface="Times New Roman"/>
              </a:rPr>
              <a:t>.</a:t>
            </a:r>
            <a:endParaRPr kumimoji="0" lang="fr-FR" sz="2200" b="1" i="0" u="none" strike="noStrike" kern="1200" cap="none" spc="0" normalizeH="0" baseline="0" noProof="0" dirty="0">
              <a:ln>
                <a:noFill/>
              </a:ln>
              <a:solidFill>
                <a:prstClr val="white"/>
              </a:solidFill>
              <a:effectLst/>
              <a:uLnTx/>
              <a:uFillTx/>
              <a:latin typeface="Times New Roman"/>
              <a:cs typeface="Times New Roman"/>
            </a:endParaRPr>
          </a:p>
        </p:txBody>
      </p:sp>
      <p:sp>
        <p:nvSpPr>
          <p:cNvPr id="15" name="Rectangle avec coins arrondis en diagonale 14"/>
          <p:cNvSpPr/>
          <p:nvPr/>
        </p:nvSpPr>
        <p:spPr>
          <a:xfrm>
            <a:off x="3385046" y="1990132"/>
            <a:ext cx="1771592" cy="710081"/>
          </a:xfrm>
          <a:prstGeom prst="round2DiagRect">
            <a:avLst>
              <a:gd name="adj1" fmla="val 4504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385046" y="2755895"/>
            <a:ext cx="1771592" cy="392327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وزارة</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 العدل</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رئاسة النيابة العامة </a:t>
            </a: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وزارة الاقتصاد والمالية وإصلاح </a:t>
            </a:r>
            <a:r>
              <a:rPr kumimoji="0" lang="ar-MA" sz="2000" b="1" i="0" u="none" strike="noStrike" kern="1200" cap="none" spc="0" normalizeH="0" baseline="0" noProof="0" dirty="0" err="1">
                <a:ln>
                  <a:noFill/>
                </a:ln>
                <a:solidFill>
                  <a:prstClr val="white"/>
                </a:solidFill>
                <a:effectLst/>
                <a:uLnTx/>
                <a:uFillTx/>
                <a:latin typeface="Times New Roman"/>
                <a:ea typeface="+mn-ea"/>
                <a:cs typeface="Times New Roman"/>
              </a:rPr>
              <a:t>الادارة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894626" y="2006624"/>
            <a:ext cx="1015437" cy="710081"/>
          </a:xfrm>
          <a:prstGeom prst="round2DiagRect">
            <a:avLst>
              <a:gd name="adj1" fmla="val 31945"/>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914400" y="2759324"/>
            <a:ext cx="976393" cy="392327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2021</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1965787" y="1990132"/>
            <a:ext cx="1363535"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1914118" y="2762400"/>
            <a:ext cx="1409185" cy="392019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1864852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779490" y="637591"/>
            <a:ext cx="11277600" cy="1181560"/>
          </a:xfrm>
          <a:prstGeom prst="rect">
            <a:avLst/>
          </a:prstGeom>
        </p:spPr>
        <p:txBody>
          <a:bodyPr wrap="square">
            <a:noAutofit/>
          </a:bodyPr>
          <a:lstStyle/>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0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Arial" panose="020B0604020202020204" pitchFamily="34" charset="0"/>
                <a:ea typeface="+mn-ea"/>
                <a:cs typeface="Times New Roman"/>
              </a:rPr>
              <a:t>5. فضاء السجل التجاري</a:t>
            </a:r>
            <a:endParaRPr kumimoji="0" lang="fr-FR" sz="2800" b="1" i="0" u="none" strike="noStrike" kern="1200" cap="none" spc="0" normalizeH="0" baseline="0" noProof="0" dirty="0">
              <a:ln>
                <a:noFill/>
              </a:ln>
              <a:solidFill>
                <a:srgbClr val="17406D"/>
              </a:solidFill>
              <a:effectLst/>
              <a:uLnTx/>
              <a:uFillTx/>
              <a:latin typeface="Arial" panose="020B0604020202020204" pitchFamily="34" charset="0"/>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525580" y="719089"/>
            <a:ext cx="10116205" cy="708553"/>
          </a:xfrm>
          <a:prstGeom prst="round2DiagRect">
            <a:avLst>
              <a:gd name="adj1" fmla="val 38681"/>
              <a:gd name="adj2" fmla="val 0"/>
            </a:avLst>
          </a:prstGeom>
          <a:solidFill>
            <a:schemeClr val="tx2"/>
          </a:solidFill>
        </p:spPr>
        <p:txBody>
          <a:bodyPr wrap="square">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الأول: مشاريع البوابة المندمجة للولوج إلى العدالة في المغرب</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7719743" y="1965489"/>
            <a:ext cx="4337347" cy="728706"/>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7719743" y="2738736"/>
            <a:ext cx="4337347" cy="391147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رفع مستويات المغرب في تصنيف المؤسسات الدولية من حيث الشفافية والتخليق وتحسين مناخ الأعمال؛</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تجميع مختلف الخدمات التي تهم المقاولة والتجار في بوابة واحدة، وكذا روابط خدمات أخرى سيما خدمة السجل التجاري المركزي، وسجل الضمانات </a:t>
            </a: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المنقولة؛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تقديم خدمات للتجار والمقاولات، بسرعة وفعالية </a:t>
            </a: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وجودة؛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توفير المعلومة للفاعلين الاقتصاديين، ما من شأنه دعم الثقة في الأعمال، والمعاملات التجارية، وتشجيع الاستثمار.</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287878" y="1962492"/>
            <a:ext cx="2386591" cy="728706"/>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287877" y="2748803"/>
            <a:ext cx="2386591" cy="391716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تجويد الخدمات المقدمة بواسطة المنصات الافتراضية المتعلقة بالتجار والمقاولات</a:t>
            </a: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ربط منصة السجل التجاري بالمنصة الخاصة بإنشاء المقاولات عبر الخط</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429257" y="1985291"/>
            <a:ext cx="1813346" cy="728706"/>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429256" y="2753187"/>
            <a:ext cx="1813346" cy="391278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20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20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a:t>
            </a:r>
            <a:endParaRPr kumimoji="0" lang="fr-FR" sz="20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المكتب المغربي للملكية الصناعية والتجارية</a:t>
            </a:r>
            <a:endParaRPr kumimoji="0" lang="fr-FR" sz="20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2000" b="1" i="0" u="none" strike="noStrike" kern="1200" cap="none" spc="0" normalizeH="0" baseline="0" noProof="0" dirty="0">
                <a:ln>
                  <a:noFill/>
                </a:ln>
                <a:solidFill>
                  <a:prstClr val="white"/>
                </a:solidFill>
                <a:effectLst/>
                <a:uLnTx/>
                <a:uFillTx/>
                <a:latin typeface="Times New Roman"/>
                <a:ea typeface="+mn-ea"/>
                <a:cs typeface="Times New Roman"/>
              </a:rPr>
              <a:t>وزارة الصناعة والتجارة والاقتصاد الرقمي</a:t>
            </a:r>
            <a:endParaRPr kumimoji="0" lang="fr-FR" sz="20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31670" y="2007063"/>
            <a:ext cx="1121273" cy="706934"/>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875072" y="2771604"/>
            <a:ext cx="1177871" cy="393909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2021-2022</a:t>
            </a:r>
            <a:endParaRPr kumimoji="0" lang="fr-FR" sz="2000" b="0"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108570" y="2008707"/>
            <a:ext cx="1263896"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087603" y="2762400"/>
            <a:ext cx="1306210" cy="394836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39887800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
            <a:ext cx="11353799" cy="574680"/>
          </a:xfrm>
          <a:blipFill>
            <a:blip r:embed="rId3"/>
            <a:stretch>
              <a:fillRect l="-21000" r="-21000"/>
            </a:stretch>
          </a:blipFill>
        </p:spPr>
        <p:txBody>
          <a:bodyPr>
            <a:normAutofit fontScale="90000"/>
          </a:bodyPr>
          <a:lstStyle/>
          <a:p>
            <a:pPr algn="ctr"/>
            <a:r>
              <a:rPr lang="ar-MA" sz="4000" b="1" dirty="0">
                <a:latin typeface="Times New Roman" panose="02020603050405020304" pitchFamily="18" charset="0"/>
                <a:cs typeface="Times New Roman" panose="02020603050405020304" pitchFamily="18" charset="0"/>
              </a:rPr>
              <a:t>المخطط </a:t>
            </a:r>
            <a:r>
              <a:rPr lang="ar-MA" sz="4000" b="1" dirty="0" smtClean="0">
                <a:latin typeface="Times New Roman" panose="02020603050405020304" pitchFamily="18" charset="0"/>
                <a:cs typeface="Times New Roman" panose="02020603050405020304" pitchFamily="18" charset="0"/>
              </a:rPr>
              <a:t>التوجيهي </a:t>
            </a:r>
            <a:r>
              <a:rPr lang="ar-MA" sz="4000" b="1" dirty="0">
                <a:latin typeface="Times New Roman" panose="02020603050405020304" pitchFamily="18" charset="0"/>
                <a:cs typeface="Times New Roman" panose="02020603050405020304" pitchFamily="18" charset="0"/>
              </a:rPr>
              <a:t>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Diagramme 8"/>
          <p:cNvGraphicFramePr/>
          <p:nvPr>
            <p:extLst>
              <p:ext uri="{D42A27DB-BD31-4B8C-83A1-F6EECF244321}">
                <p14:modId xmlns:p14="http://schemas.microsoft.com/office/powerpoint/2010/main" val="1939624588"/>
              </p:ext>
            </p:extLst>
          </p:nvPr>
        </p:nvGraphicFramePr>
        <p:xfrm>
          <a:off x="1292087" y="719666"/>
          <a:ext cx="10426147" cy="5810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02368" y="719666"/>
            <a:ext cx="1492757" cy="1437761"/>
          </a:xfrm>
          <a:prstGeom prst="rect">
            <a:avLst/>
          </a:prstGeom>
        </p:spPr>
      </p:pic>
      <p:sp>
        <p:nvSpPr>
          <p:cNvPr id="5" name="Rectangle à coins arrondis 4"/>
          <p:cNvSpPr/>
          <p:nvPr/>
        </p:nvSpPr>
        <p:spPr>
          <a:xfrm>
            <a:off x="4295334" y="4093495"/>
            <a:ext cx="2089518" cy="17969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MA" sz="2800" b="1" dirty="0">
                <a:solidFill>
                  <a:schemeClr val="tx2"/>
                </a:solidFill>
                <a:latin typeface="Calibri" panose="020F0502020204030204" pitchFamily="34" charset="0"/>
                <a:ea typeface="Calibri" panose="020F0502020204030204" pitchFamily="34" charset="0"/>
              </a:rPr>
              <a:t>الأداء</a:t>
            </a:r>
          </a:p>
          <a:p>
            <a:pPr lvl="0" algn="ctr" rtl="1"/>
            <a:r>
              <a:rPr lang="ar-MA" sz="2800" b="1" dirty="0">
                <a:solidFill>
                  <a:schemeClr val="tx2"/>
                </a:solidFill>
                <a:latin typeface="Calibri" panose="020F0502020204030204" pitchFamily="34" charset="0"/>
                <a:ea typeface="Calibri" panose="020F0502020204030204" pitchFamily="34" charset="0"/>
              </a:rPr>
              <a:t> الإلكتروني</a:t>
            </a:r>
            <a:endParaRPr lang="fr-FR" sz="2800" b="1" dirty="0">
              <a:solidFill>
                <a:schemeClr val="tx2"/>
              </a:solidFill>
              <a:latin typeface="Calibri" panose="020F0502020204030204" pitchFamily="34" charset="0"/>
              <a:ea typeface="Calibri" panose="020F0502020204030204" pitchFamily="34" charset="0"/>
              <a:cs typeface="Arial" panose="020B0604020202020204" pitchFamily="34" charset="0"/>
            </a:endParaRPr>
          </a:p>
        </p:txBody>
      </p:sp>
      <p:sp>
        <p:nvSpPr>
          <p:cNvPr id="8" name="Rectangle à coins arrondis 7"/>
          <p:cNvSpPr/>
          <p:nvPr/>
        </p:nvSpPr>
        <p:spPr>
          <a:xfrm>
            <a:off x="8782369" y="4133920"/>
            <a:ext cx="2098157" cy="175647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MA" sz="2800" b="1" dirty="0">
                <a:solidFill>
                  <a:schemeClr val="tx2"/>
                </a:solidFill>
                <a:latin typeface="Calibri" panose="020F0502020204030204" pitchFamily="34" charset="0"/>
                <a:ea typeface="Calibri" panose="020F0502020204030204" pitchFamily="34" charset="0"/>
              </a:rPr>
              <a:t>الأرشفة الإلكترونية للوثائق </a:t>
            </a:r>
            <a:endParaRPr lang="fr-FR" sz="2800" b="1" dirty="0">
              <a:solidFill>
                <a:schemeClr val="tx2"/>
              </a:solidFill>
            </a:endParaRPr>
          </a:p>
        </p:txBody>
      </p:sp>
      <p:sp>
        <p:nvSpPr>
          <p:cNvPr id="10" name="Rectangle à coins arrondis 9"/>
          <p:cNvSpPr/>
          <p:nvPr/>
        </p:nvSpPr>
        <p:spPr>
          <a:xfrm>
            <a:off x="6538851" y="4113341"/>
            <a:ext cx="2089519" cy="17969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MA" sz="2800" b="1" dirty="0">
                <a:solidFill>
                  <a:schemeClr val="tx2"/>
                </a:solidFill>
                <a:latin typeface="Calibri" panose="020F0502020204030204" pitchFamily="34" charset="0"/>
                <a:ea typeface="Calibri" panose="020F0502020204030204" pitchFamily="34" charset="0"/>
              </a:rPr>
              <a:t>التوقيع</a:t>
            </a:r>
          </a:p>
          <a:p>
            <a:pPr lvl="0" algn="ctr" rtl="1"/>
            <a:r>
              <a:rPr lang="ar-MA" sz="2800" b="1" dirty="0">
                <a:solidFill>
                  <a:schemeClr val="tx2"/>
                </a:solidFill>
                <a:latin typeface="Calibri" panose="020F0502020204030204" pitchFamily="34" charset="0"/>
                <a:ea typeface="Calibri" panose="020F0502020204030204" pitchFamily="34" charset="0"/>
              </a:rPr>
              <a:t> الإلكتروني</a:t>
            </a:r>
            <a:endParaRPr lang="fr-FR" sz="2800" b="1" dirty="0">
              <a:solidFill>
                <a:schemeClr val="tx2"/>
              </a:solidFill>
              <a:latin typeface="Calibri" panose="020F0502020204030204" pitchFamily="34" charset="0"/>
              <a:ea typeface="Calibri" panose="020F0502020204030204" pitchFamily="34" charset="0"/>
              <a:cs typeface="Arial" panose="020B0604020202020204" pitchFamily="34" charset="0"/>
            </a:endParaRPr>
          </a:p>
        </p:txBody>
      </p:sp>
      <p:sp>
        <p:nvSpPr>
          <p:cNvPr id="11" name="Rectangle à coins arrondis 10"/>
          <p:cNvSpPr/>
          <p:nvPr/>
        </p:nvSpPr>
        <p:spPr>
          <a:xfrm>
            <a:off x="2020186" y="4133920"/>
            <a:ext cx="2059961" cy="17969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MA" sz="2800" b="1" dirty="0">
                <a:solidFill>
                  <a:schemeClr val="tx2"/>
                </a:solidFill>
                <a:latin typeface="Calibri" panose="020F0502020204030204" pitchFamily="34" charset="0"/>
                <a:ea typeface="Calibri" panose="020F0502020204030204" pitchFamily="34" charset="0"/>
              </a:rPr>
              <a:t>التبليغ</a:t>
            </a:r>
          </a:p>
          <a:p>
            <a:pPr lvl="0" algn="ctr" rtl="1"/>
            <a:r>
              <a:rPr lang="ar-MA" sz="2800" b="1" dirty="0">
                <a:solidFill>
                  <a:schemeClr val="tx2"/>
                </a:solidFill>
                <a:latin typeface="Calibri" panose="020F0502020204030204" pitchFamily="34" charset="0"/>
                <a:ea typeface="Calibri" panose="020F0502020204030204" pitchFamily="34" charset="0"/>
              </a:rPr>
              <a:t> الالكتروني</a:t>
            </a:r>
            <a:endParaRPr lang="fr-FR" sz="2800" b="1" dirty="0">
              <a:solidFill>
                <a:schemeClr val="tx2"/>
              </a:solidFill>
              <a:latin typeface="Calibri" panose="020F0502020204030204" pitchFamily="34" charset="0"/>
              <a:ea typeface="Calibri" panose="020F0502020204030204" pitchFamily="34" charset="0"/>
              <a:cs typeface="Arial" panose="020B0604020202020204" pitchFamily="34" charset="0"/>
            </a:endParaRPr>
          </a:p>
        </p:txBody>
      </p:sp>
      <p:sp>
        <p:nvSpPr>
          <p:cNvPr id="12" name="ZoneTexte 11"/>
          <p:cNvSpPr txBox="1"/>
          <p:nvPr/>
        </p:nvSpPr>
        <p:spPr bwMode="auto">
          <a:xfrm>
            <a:off x="3157870" y="2932873"/>
            <a:ext cx="6453963" cy="603171"/>
          </a:xfrm>
          <a:prstGeom prst="round2DiagRect">
            <a:avLst>
              <a:gd name="adj1" fmla="val 33729"/>
              <a:gd name="adj2" fmla="val 0"/>
            </a:avLst>
          </a:prstGeom>
          <a:solidFill>
            <a:srgbClr val="FFC000"/>
          </a:solidFill>
          <a:ln>
            <a:solidFill>
              <a:schemeClr val="tx2"/>
            </a:solidFill>
          </a:ln>
          <a:extLst/>
        </p:spPr>
        <p:txBody>
          <a:bodyPr wrap="square" lIns="0" bIns="0" rtlCol="0" anchor="ctr" anchorCtr="0">
            <a:noAutofit/>
          </a:bodyPr>
          <a:lstStyle/>
          <a:p>
            <a:pPr algn="ctr" rtl="1"/>
            <a:r>
              <a:rPr lang="fr-MA" sz="3800" b="1" dirty="0">
                <a:solidFill>
                  <a:schemeClr val="tx2"/>
                </a:solidFill>
              </a:rPr>
              <a:t>4</a:t>
            </a:r>
            <a:r>
              <a:rPr lang="ar-MA" sz="3800" dirty="0" smtClean="0">
                <a:solidFill>
                  <a:schemeClr val="tx2"/>
                </a:solidFill>
              </a:rPr>
              <a:t> </a:t>
            </a:r>
            <a:r>
              <a:rPr lang="ar-MA" sz="3800" b="1" dirty="0" smtClean="0">
                <a:solidFill>
                  <a:schemeClr val="tx2"/>
                </a:solidFill>
              </a:rPr>
              <a:t>مشاريع</a:t>
            </a:r>
            <a:endParaRPr lang="en-US" sz="3800" b="1" dirty="0" smtClean="0">
              <a:solidFill>
                <a:schemeClr val="tx2"/>
              </a:solidFill>
            </a:endParaRPr>
          </a:p>
        </p:txBody>
      </p:sp>
    </p:spTree>
    <p:extLst>
      <p:ext uri="{BB962C8B-B14F-4D97-AF65-F5344CB8AC3E}">
        <p14:creationId xmlns:p14="http://schemas.microsoft.com/office/powerpoint/2010/main" val="256144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avec coins arrondis en diagonale 4"/>
          <p:cNvSpPr/>
          <p:nvPr/>
        </p:nvSpPr>
        <p:spPr>
          <a:xfrm>
            <a:off x="838201" y="1043136"/>
            <a:ext cx="11277600" cy="819661"/>
          </a:xfrm>
          <a:prstGeom prst="round2Diag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300" b="1" i="0" u="sng"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6. الأرشفة الإلكترونية للوثائق </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495097" y="671994"/>
            <a:ext cx="10116205" cy="708553"/>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rPr>
              <a:t>البرنامج الثاني: مشاريع تعميم التبادل الإلكتروني للوثائق</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endParaRPr>
          </a:p>
        </p:txBody>
      </p:sp>
      <p:sp>
        <p:nvSpPr>
          <p:cNvPr id="8" name="Rectangle avec coins arrondis en diagonale 7"/>
          <p:cNvSpPr/>
          <p:nvPr/>
        </p:nvSpPr>
        <p:spPr>
          <a:xfrm>
            <a:off x="8092752" y="1986938"/>
            <a:ext cx="4036517" cy="772782"/>
          </a:xfrm>
          <a:prstGeom prst="round2DiagRect">
            <a:avLst>
              <a:gd name="adj1" fmla="val 4082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071051" y="2820108"/>
            <a:ext cx="4058218" cy="400578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800" b="1" i="0" u="none" strike="noStrike" kern="1200" cap="none" spc="0" normalizeH="0" baseline="0" noProof="0" dirty="0">
                <a:ln>
                  <a:noFill/>
                </a:ln>
                <a:solidFill>
                  <a:prstClr val="white"/>
                </a:solidFill>
                <a:effectLst/>
                <a:uLnTx/>
                <a:uFillTx/>
                <a:latin typeface="Times New Roman"/>
                <a:ea typeface="+mn-ea"/>
                <a:cs typeface="Times New Roman"/>
              </a:rPr>
              <a:t>الانتقال بالملف القضائي، من ملف مادي بمستندات ورقية إلى ملف قضائي إلكتروني، وذلك بمسح </a:t>
            </a:r>
            <a:r>
              <a:rPr kumimoji="0" lang="ar-MA" sz="1800" b="1" i="0" u="none" strike="noStrike" kern="1200" cap="none" spc="0" normalizeH="0" baseline="0" noProof="0" dirty="0" err="1">
                <a:ln>
                  <a:noFill/>
                </a:ln>
                <a:solidFill>
                  <a:prstClr val="white"/>
                </a:solidFill>
                <a:effectLst/>
                <a:uLnTx/>
                <a:uFillTx/>
                <a:latin typeface="Times New Roman"/>
                <a:ea typeface="+mn-ea"/>
                <a:cs typeface="Times New Roman"/>
              </a:rPr>
              <a:t>ورقمنة</a:t>
            </a:r>
            <a:r>
              <a:rPr kumimoji="0" lang="ar-MA" sz="1800" b="1" i="0" u="none" strike="noStrike" kern="1200" cap="none" spc="0" normalizeH="0" baseline="0" noProof="0" dirty="0">
                <a:ln>
                  <a:noFill/>
                </a:ln>
                <a:solidFill>
                  <a:prstClr val="white"/>
                </a:solidFill>
                <a:effectLst/>
                <a:uLnTx/>
                <a:uFillTx/>
                <a:latin typeface="Times New Roman"/>
                <a:ea typeface="+mn-ea"/>
                <a:cs typeface="Times New Roman"/>
              </a:rPr>
              <a:t> جميع المستندات والمرفقات؛</a:t>
            </a:r>
            <a:endParaRPr kumimoji="0" lang="fr-FR" sz="18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800" b="1" i="0" u="none" strike="noStrike" kern="1200" cap="none" spc="0" normalizeH="0" baseline="0" noProof="0" dirty="0">
                <a:ln>
                  <a:noFill/>
                </a:ln>
                <a:solidFill>
                  <a:prstClr val="white"/>
                </a:solidFill>
                <a:effectLst/>
                <a:uLnTx/>
                <a:uFillTx/>
                <a:latin typeface="Times New Roman"/>
                <a:ea typeface="+mn-ea"/>
                <a:cs typeface="Times New Roman"/>
              </a:rPr>
              <a:t>تفعيل دور المكاتب الخلفية بالإدارة القضائية، وتشكيل خلايا للمسح الرقمي، والمعالجة الإلكترونية للمرفقات والمستندات؛</a:t>
            </a:r>
            <a:endParaRPr kumimoji="0" lang="fr-FR" sz="18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800" b="1" i="0" u="none" strike="noStrike" kern="1200" cap="none" spc="0" normalizeH="0" baseline="0" noProof="0" dirty="0">
                <a:ln>
                  <a:noFill/>
                </a:ln>
                <a:solidFill>
                  <a:prstClr val="white"/>
                </a:solidFill>
                <a:effectLst/>
                <a:uLnTx/>
                <a:uFillTx/>
                <a:latin typeface="Times New Roman"/>
                <a:ea typeface="+mn-ea"/>
                <a:cs typeface="Times New Roman"/>
              </a:rPr>
              <a:t>استغلال الملفات الرقمية في تدبير الجلسات إلكترونيا، وكذا في التواصل الإلكتروني بين المحاكم الابتدائية ومحاكم الاستئناف ومحكمة النقض؛</a:t>
            </a:r>
            <a:endParaRPr kumimoji="0" lang="fr-FR" sz="18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800" b="1" i="0" u="none" strike="noStrike" kern="1200" cap="none" spc="0" normalizeH="0" baseline="0" noProof="0" dirty="0">
                <a:ln>
                  <a:noFill/>
                </a:ln>
                <a:solidFill>
                  <a:prstClr val="white"/>
                </a:solidFill>
                <a:effectLst/>
                <a:uLnTx/>
                <a:uFillTx/>
                <a:latin typeface="Times New Roman"/>
                <a:ea typeface="+mn-ea"/>
                <a:cs typeface="Times New Roman"/>
              </a:rPr>
              <a:t>الأرشفة الرقمية لملفات القضايا باستغلال حلول معلوماتية جد </a:t>
            </a:r>
            <a:r>
              <a:rPr kumimoji="0" lang="ar-MA" sz="1800" b="1" i="0" u="none" strike="noStrike" kern="1200" cap="none" spc="0" normalizeH="0" baseline="0" noProof="0" dirty="0" smtClean="0">
                <a:ln>
                  <a:noFill/>
                </a:ln>
                <a:solidFill>
                  <a:prstClr val="white"/>
                </a:solidFill>
                <a:effectLst/>
                <a:uLnTx/>
                <a:uFillTx/>
                <a:latin typeface="Times New Roman"/>
                <a:ea typeface="+mn-ea"/>
                <a:cs typeface="Times New Roman"/>
              </a:rPr>
              <a:t>متقدمة</a:t>
            </a:r>
            <a:r>
              <a:rPr lang="ar-MA" b="1" dirty="0">
                <a:solidFill>
                  <a:prstClr val="white"/>
                </a:solidFill>
                <a:latin typeface="Times New Roman"/>
                <a:cs typeface="Times New Roman"/>
              </a:rPr>
              <a:t>؛</a:t>
            </a:r>
            <a:endParaRPr kumimoji="0" lang="fr-FR" sz="18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800" b="1" i="0" u="none" strike="noStrike" kern="1200" cap="none" spc="0" normalizeH="0" baseline="0" noProof="0" dirty="0">
                <a:ln>
                  <a:noFill/>
                </a:ln>
                <a:solidFill>
                  <a:prstClr val="white"/>
                </a:solidFill>
                <a:effectLst/>
                <a:uLnTx/>
                <a:uFillTx/>
                <a:latin typeface="Times New Roman"/>
                <a:ea typeface="+mn-ea"/>
                <a:cs typeface="Times New Roman"/>
              </a:rPr>
              <a:t>رقمنة العقود </a:t>
            </a:r>
            <a:r>
              <a:rPr kumimoji="0" lang="ar-MA" sz="1800" b="1" i="0" u="none" strike="noStrike" kern="1200" cap="none" spc="0" normalizeH="0" baseline="0" noProof="0" dirty="0" smtClean="0">
                <a:ln>
                  <a:noFill/>
                </a:ln>
                <a:solidFill>
                  <a:prstClr val="white"/>
                </a:solidFill>
                <a:effectLst/>
                <a:uLnTx/>
                <a:uFillTx/>
                <a:latin typeface="Times New Roman"/>
                <a:ea typeface="+mn-ea"/>
                <a:cs typeface="Times New Roman"/>
              </a:rPr>
              <a:t>التوثيقية.</a:t>
            </a:r>
            <a:endParaRPr kumimoji="0" lang="fr-FR" sz="18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305795" y="1986938"/>
            <a:ext cx="2731805" cy="733595"/>
          </a:xfrm>
          <a:prstGeom prst="round2DiagRect">
            <a:avLst>
              <a:gd name="adj1" fmla="val 318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305795" y="2793922"/>
            <a:ext cx="2731806" cy="401161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استغلال المركز الاحتياطي لحفظ المعطيات؛</a:t>
            </a: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توفير تجهيزات ومعدات تقنية تستجيب لمتطلبات المرحلة؛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توفير حلول معلوماتية جد متقدمة من قبيل الحوسبة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السحابية</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a:t>
            </a:r>
            <a:r>
              <a:rPr kumimoji="0" lang="en-US" sz="1900" b="1" i="0" u="none" strike="noStrike" kern="1200" cap="none" spc="0" normalizeH="0" baseline="0" noProof="0" dirty="0">
                <a:ln>
                  <a:noFill/>
                </a:ln>
                <a:solidFill>
                  <a:prstClr val="white"/>
                </a:solidFill>
                <a:effectLst/>
                <a:uLnTx/>
                <a:uFillTx/>
                <a:latin typeface="Times New Roman"/>
                <a:ea typeface="+mn-ea"/>
                <a:cs typeface="Times New Roman"/>
              </a:rPr>
              <a:t>cloud computing</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 للتخزين الإلكتروني للملفات القضايا بجميع </a:t>
            </a: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أنواعها.</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480296" y="2022016"/>
            <a:ext cx="1770347" cy="749306"/>
          </a:xfrm>
          <a:prstGeom prst="round2DiagRect">
            <a:avLst>
              <a:gd name="adj1" fmla="val 255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484573" y="2842277"/>
            <a:ext cx="1787772" cy="399667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المجلس الأعلى السلطة القضائية </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رئاسة النيابة العامة</a:t>
            </a:r>
            <a:endParaRPr kumimoji="0" lang="fr-FR" sz="19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70998" y="2008707"/>
            <a:ext cx="993582" cy="703496"/>
          </a:xfrm>
          <a:prstGeom prst="round2DiagRect">
            <a:avLst>
              <a:gd name="adj1" fmla="val 40458"/>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929011" y="2793922"/>
            <a:ext cx="1035569" cy="401161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2021-2025</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028072" y="2008707"/>
            <a:ext cx="1403387"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007106" y="2824392"/>
            <a:ext cx="1424353" cy="398114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1654210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847630"/>
            <a:ext cx="11277600" cy="1192073"/>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6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3200" b="1" i="0" u="none" strike="noStrike" kern="1200" cap="none" spc="0" normalizeH="0" baseline="0" noProof="0" dirty="0">
                <a:ln>
                  <a:noFill/>
                </a:ln>
                <a:solidFill>
                  <a:srgbClr val="17406D"/>
                </a:solidFill>
                <a:effectLst/>
                <a:uLnTx/>
                <a:uFillTx/>
                <a:latin typeface="Times New Roman"/>
                <a:ea typeface="+mn-ea"/>
                <a:cs typeface="Times New Roman"/>
              </a:rPr>
              <a:t>7</a:t>
            </a: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 التوقيع الالكتروني</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695992" y="671994"/>
            <a:ext cx="10116205" cy="708553"/>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الثاني: مشاريع تعميم التبادل الإلكتروني للوثائق</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611705" y="1921603"/>
            <a:ext cx="3465186" cy="838646"/>
          </a:xfrm>
          <a:prstGeom prst="round2DiagRect">
            <a:avLst>
              <a:gd name="adj1" fmla="val 3199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MA" sz="2000" b="1" dirty="0">
                <a:solidFill>
                  <a:srgbClr val="17406D"/>
                </a:solidFill>
                <a:latin typeface="Times New Roman"/>
                <a:cs typeface="Times New Roman"/>
              </a:rPr>
              <a:t>توصيف المشروع</a:t>
            </a:r>
            <a:endParaRPr lang="fr-FR" sz="2000" b="1" dirty="0">
              <a:solidFill>
                <a:srgbClr val="17406D"/>
              </a:solidFill>
              <a:latin typeface="Times New Roman"/>
              <a:cs typeface="Times New Roman"/>
            </a:endParaRPr>
          </a:p>
        </p:txBody>
      </p:sp>
      <p:sp>
        <p:nvSpPr>
          <p:cNvPr id="12" name="Rectangle avec coins arrondis en diagonale 11"/>
          <p:cNvSpPr/>
          <p:nvPr/>
        </p:nvSpPr>
        <p:spPr>
          <a:xfrm>
            <a:off x="8540787" y="2810646"/>
            <a:ext cx="3536104" cy="385848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2651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دعم الثقة الرقمية، بإعطاء الحجية القانونية للوثائق الصادرة عن الإدارة</a:t>
            </a:r>
          </a:p>
          <a:p>
            <a:pPr marL="265113" marR="0" lvl="0" indent="-265113" algn="just" defTabSz="457200" rtl="1" eaLnBrk="1" fontAlgn="auto" latinLnBrk="0" hangingPunct="1">
              <a:lnSpc>
                <a:spcPct val="100000"/>
              </a:lnSpc>
              <a:spcBef>
                <a:spcPts val="0"/>
              </a:spcBef>
              <a:spcAft>
                <a:spcPts val="0"/>
              </a:spcAft>
              <a:buClrTx/>
              <a:buSzTx/>
              <a:buFont typeface="Arial" pitchFamily="34" charset="0"/>
              <a:buChar char="•"/>
              <a:tabLst/>
              <a:defRPr/>
            </a:pP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a:p>
            <a:pPr marL="265113" marR="0" lvl="0" indent="-2651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تسهيل التبادل الإلكتروني للوثائق والمستندات، بشكل مؤمن وسريع </a:t>
            </a: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786535" y="1980653"/>
            <a:ext cx="2702348" cy="795101"/>
          </a:xfrm>
          <a:prstGeom prst="round2DiagRect">
            <a:avLst>
              <a:gd name="adj1" fmla="val 38557"/>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MA" sz="2000" b="1" dirty="0">
                <a:solidFill>
                  <a:srgbClr val="17406D"/>
                </a:solidFill>
                <a:latin typeface="Times New Roman"/>
                <a:cs typeface="Times New Roman"/>
              </a:rPr>
              <a:t>إجراءات تنزيل المشروع</a:t>
            </a:r>
            <a:endParaRPr lang="fr-FR" sz="2000" b="1" dirty="0">
              <a:solidFill>
                <a:srgbClr val="17406D"/>
              </a:solidFill>
              <a:latin typeface="Times New Roman"/>
              <a:cs typeface="Times New Roman"/>
            </a:endParaRPr>
          </a:p>
        </p:txBody>
      </p:sp>
      <p:sp>
        <p:nvSpPr>
          <p:cNvPr id="14" name="Rectangle avec coins arrondis en diagonale 13"/>
          <p:cNvSpPr/>
          <p:nvPr/>
        </p:nvSpPr>
        <p:spPr>
          <a:xfrm>
            <a:off x="5786535" y="2810646"/>
            <a:ext cx="2702348" cy="385361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2400" b="1" i="0" u="none" strike="noStrike" kern="1200" cap="none" spc="0" normalizeH="0" baseline="0" noProof="0" dirty="0">
                <a:ln>
                  <a:noFill/>
                </a:ln>
                <a:solidFill>
                  <a:prstClr val="white"/>
                </a:solidFill>
                <a:effectLst/>
                <a:uLnTx/>
                <a:uFillTx/>
                <a:latin typeface="Times New Roman"/>
                <a:ea typeface="+mn-ea"/>
                <a:cs typeface="Times New Roman"/>
              </a:rPr>
              <a:t>تعميم شهادات المصادقة الإلكترونية على القضاة والموظفين للمساعدة في توقيع الوثائق المستندات الإدارية والقضائية</a:t>
            </a: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767092" y="1942446"/>
            <a:ext cx="1967508" cy="821229"/>
          </a:xfrm>
          <a:prstGeom prst="round2DiagRect">
            <a:avLst>
              <a:gd name="adj1" fmla="val 38557"/>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MA" sz="2000" b="1" dirty="0">
                <a:solidFill>
                  <a:srgbClr val="17406D"/>
                </a:solidFill>
                <a:latin typeface="Times New Roman"/>
                <a:cs typeface="Times New Roman"/>
              </a:rPr>
              <a:t>الأطراف المتدخلة</a:t>
            </a:r>
            <a:endParaRPr lang="fr-FR" sz="2000" b="1" dirty="0">
              <a:solidFill>
                <a:srgbClr val="17406D"/>
              </a:solidFill>
              <a:latin typeface="Times New Roman"/>
              <a:cs typeface="Times New Roman"/>
            </a:endParaRPr>
          </a:p>
        </p:txBody>
      </p:sp>
      <p:sp>
        <p:nvSpPr>
          <p:cNvPr id="16" name="Rectangle avec coins arrondis en diagonale 15"/>
          <p:cNvSpPr/>
          <p:nvPr/>
        </p:nvSpPr>
        <p:spPr>
          <a:xfrm>
            <a:off x="3649629" y="2810646"/>
            <a:ext cx="2084971" cy="385361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وزارة </a:t>
            </a: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العدل</a:t>
            </a: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محاكم </a:t>
            </a: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المملكة</a:t>
            </a:r>
            <a:endParaRPr kumimoji="0" lang="fr-FR" sz="24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 </a:t>
            </a: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للسلطة القضائية </a:t>
            </a:r>
            <a:endParaRPr kumimoji="0" lang="fr-FR" sz="24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رئاسة </a:t>
            </a: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نيابة العامة </a:t>
            </a:r>
            <a:endParaRPr kumimoji="0" lang="fr-FR" sz="24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بريد </a:t>
            </a: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المغرب </a:t>
            </a:r>
            <a:endParaRPr kumimoji="0" lang="fr-FR" sz="24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51508" y="2014643"/>
            <a:ext cx="1140293" cy="756116"/>
          </a:xfrm>
          <a:prstGeom prst="round2DiagRect">
            <a:avLst>
              <a:gd name="adj1" fmla="val 40442"/>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MA" sz="2000" b="1" dirty="0">
                <a:solidFill>
                  <a:srgbClr val="17406D"/>
                </a:solidFill>
                <a:latin typeface="Times New Roman"/>
                <a:cs typeface="Times New Roman"/>
              </a:rPr>
              <a:t>أفق الإنجاز </a:t>
            </a:r>
            <a:endParaRPr lang="fr-FR" sz="2000" b="1" dirty="0">
              <a:solidFill>
                <a:srgbClr val="17406D"/>
              </a:solidFill>
              <a:latin typeface="Times New Roman"/>
              <a:cs typeface="Times New Roman"/>
            </a:endParaRPr>
          </a:p>
        </p:txBody>
      </p:sp>
      <p:sp>
        <p:nvSpPr>
          <p:cNvPr id="18" name="Rectangle avec coins arrondis en diagonale 17"/>
          <p:cNvSpPr/>
          <p:nvPr/>
        </p:nvSpPr>
        <p:spPr>
          <a:xfrm>
            <a:off x="867386" y="2810646"/>
            <a:ext cx="1150396" cy="381198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prstClr val="white"/>
                </a:solidFill>
                <a:effectLst/>
                <a:uLnTx/>
                <a:uFillTx/>
                <a:latin typeface="Times New Roman"/>
                <a:ea typeface="+mn-ea"/>
                <a:cs typeface="Times New Roman"/>
              </a:rPr>
              <a:t>2021</a:t>
            </a: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150058" y="1942445"/>
            <a:ext cx="1513313" cy="821230"/>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ar-MA" sz="2000" b="1" dirty="0">
                <a:solidFill>
                  <a:srgbClr val="17406D"/>
                </a:solidFill>
                <a:latin typeface="Times New Roman"/>
                <a:cs typeface="Times New Roman"/>
              </a:rPr>
              <a:t>الدعامات المواكبة</a:t>
            </a:r>
            <a:endParaRPr lang="fr-FR" sz="2000" b="1" dirty="0">
              <a:solidFill>
                <a:srgbClr val="17406D"/>
              </a:solidFill>
              <a:latin typeface="Times New Roman"/>
              <a:cs typeface="Times New Roman"/>
            </a:endParaRPr>
          </a:p>
        </p:txBody>
      </p:sp>
      <p:sp>
        <p:nvSpPr>
          <p:cNvPr id="20" name="Rectangle avec coins arrondis en diagonale 19"/>
          <p:cNvSpPr/>
          <p:nvPr/>
        </p:nvSpPr>
        <p:spPr>
          <a:xfrm>
            <a:off x="2060773" y="2810646"/>
            <a:ext cx="1536952" cy="381198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4204998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2546655" y="813055"/>
            <a:ext cx="7936890" cy="1120213"/>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8. الأداء الالكتروني</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695992" y="668003"/>
            <a:ext cx="10116205" cy="708553"/>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الثاني: مشاريع تعميم التبادل الإلكتروني للوثائق</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7968230" y="2047695"/>
            <a:ext cx="4082350" cy="694220"/>
          </a:xfrm>
          <a:prstGeom prst="round2DiagRect">
            <a:avLst>
              <a:gd name="adj1" fmla="val 4384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035166" y="2786512"/>
            <a:ext cx="4082351" cy="403859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دعم مشروع لامادية تصريف الإجراءات بالإدارة القضائية؛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تسريع عمليات تحصيل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الأداءات</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a:t>
            </a: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والغرامات؛</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ضبط العمليات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المحاسباتية</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لمحاسبي الإدارة القضائية؛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تفادي مختلف أخطار  الأداء بواسطة  العملة النقدية؛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تسهيل عمليات المراقبة عن بعد للحسابات من طرف المصالح المختصة؛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تأمين استمرارية الخدمة في العطل وأيام السبت </a:t>
            </a: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والأحد؛</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مساعدة المحاسبين في حسن ضبط عمليات استيفاء الرسوم وتحصيل </a:t>
            </a: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الغرامات.</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596727" y="2030278"/>
            <a:ext cx="2302885" cy="694220"/>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665763" y="2782262"/>
            <a:ext cx="2300366" cy="404447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cs typeface="Times New Roman"/>
              </a:rPr>
              <a:t>إمكانية ربط قنوات الأداء الإلكتروني بالمنصة الخاصة بالمحامين لاحتساب الرسوم</a:t>
            </a:r>
            <a:r>
              <a:rPr kumimoji="0" lang="ar-SA" sz="1900" b="1" i="0" u="none" strike="noStrike" kern="1200" cap="none" spc="0" normalizeH="0" baseline="0" noProof="0" dirty="0" smtClean="0">
                <a:ln>
                  <a:noFill/>
                </a:ln>
                <a:solidFill>
                  <a:prstClr val="white"/>
                </a:solidFill>
                <a:effectLst/>
                <a:uLnTx/>
                <a:uFillTx/>
                <a:latin typeface="Times New Roman"/>
                <a:cs typeface="Times New Roman"/>
              </a:rPr>
              <a:t>؛</a:t>
            </a:r>
            <a:endParaRPr kumimoji="0" lang="ar-MA" sz="1900" b="1" i="0" u="none" strike="noStrike" kern="1200" cap="none" spc="0" normalizeH="0" baseline="0" noProof="0" dirty="0" smtClean="0">
              <a:ln>
                <a:noFill/>
              </a:ln>
              <a:solidFill>
                <a:prstClr val="white"/>
              </a:solidFill>
              <a:effectLst/>
              <a:uLnTx/>
              <a:uFillTx/>
              <a:latin typeface="Times New Roman"/>
              <a:cs typeface="Times New Roman"/>
            </a:endParaRP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1900" b="1" i="0" u="none" strike="noStrike" kern="1200" cap="none" spc="0" normalizeH="0" baseline="0" noProof="0" dirty="0">
              <a:ln>
                <a:noFill/>
              </a:ln>
              <a:solidFill>
                <a:prstClr val="white"/>
              </a:solidFill>
              <a:effectLst/>
              <a:uLnTx/>
              <a:uFillTx/>
              <a:latin typeface="Times New Roman"/>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1900" b="1" i="0" u="none" strike="noStrike" kern="1200" cap="none" spc="0" normalizeH="0" baseline="0" noProof="0" dirty="0">
                <a:ln>
                  <a:noFill/>
                </a:ln>
                <a:solidFill>
                  <a:prstClr val="white"/>
                </a:solidFill>
                <a:effectLst/>
                <a:uLnTx/>
                <a:uFillTx/>
                <a:latin typeface="Times New Roman"/>
                <a:cs typeface="Times New Roman"/>
              </a:rPr>
              <a:t> تعميم تطبيقية الصناديق </a:t>
            </a:r>
            <a:r>
              <a:rPr kumimoji="0" lang="ar-MA" sz="1900" b="1" i="0" u="none" strike="noStrike" kern="1200" cap="none" spc="0" normalizeH="0" baseline="0" noProof="0" dirty="0">
                <a:ln>
                  <a:noFill/>
                </a:ln>
                <a:solidFill>
                  <a:prstClr val="white"/>
                </a:solidFill>
                <a:effectLst/>
                <a:uLnTx/>
                <a:uFillTx/>
                <a:latin typeface="Times New Roman"/>
                <a:cs typeface="Times New Roman"/>
              </a:rPr>
              <a:t>ب</a:t>
            </a:r>
            <a:r>
              <a:rPr kumimoji="0" lang="ar-SA" sz="1900" b="1" i="0" u="none" strike="noStrike" kern="1200" cap="none" spc="0" normalizeH="0" baseline="0" noProof="0" dirty="0">
                <a:ln>
                  <a:noFill/>
                </a:ln>
                <a:solidFill>
                  <a:prstClr val="white"/>
                </a:solidFill>
                <a:effectLst/>
                <a:uLnTx/>
                <a:uFillTx/>
                <a:latin typeface="Times New Roman"/>
                <a:cs typeface="Times New Roman"/>
              </a:rPr>
              <a:t> </a:t>
            </a:r>
            <a:r>
              <a:rPr kumimoji="0" lang="ar-SA" sz="1900" b="1" i="0" u="none" strike="noStrike" kern="1200" cap="none" spc="0" normalizeH="0" baseline="0" noProof="0" dirty="0" smtClean="0">
                <a:ln>
                  <a:noFill/>
                </a:ln>
                <a:solidFill>
                  <a:prstClr val="white"/>
                </a:solidFill>
                <a:effectLst/>
                <a:uLnTx/>
                <a:uFillTx/>
                <a:latin typeface="Times New Roman"/>
                <a:cs typeface="Times New Roman"/>
              </a:rPr>
              <a:t>"</a:t>
            </a:r>
            <a:r>
              <a:rPr kumimoji="0" lang="ar-MA" sz="1900" b="1" i="0" u="none" strike="noStrike" kern="1200" cap="none" spc="0" normalizeH="0" baseline="0" noProof="0" dirty="0" smtClean="0">
                <a:ln>
                  <a:noFill/>
                </a:ln>
                <a:solidFill>
                  <a:prstClr val="white"/>
                </a:solidFill>
                <a:effectLst/>
                <a:uLnTx/>
                <a:uFillTx/>
                <a:latin typeface="Times New Roman"/>
                <a:cs typeface="Times New Roman"/>
              </a:rPr>
              <a:t>ال</a:t>
            </a:r>
            <a:r>
              <a:rPr kumimoji="0" lang="ar-SA" sz="1900" b="1" i="0" u="none" strike="noStrike" kern="1200" cap="none" spc="0" normalizeH="0" baseline="0" noProof="0" dirty="0" smtClean="0">
                <a:ln>
                  <a:noFill/>
                </a:ln>
                <a:solidFill>
                  <a:prstClr val="white"/>
                </a:solidFill>
                <a:effectLst/>
                <a:uLnTx/>
                <a:uFillTx/>
                <a:latin typeface="Times New Roman"/>
                <a:cs typeface="Times New Roman"/>
              </a:rPr>
              <a:t>مراكز </a:t>
            </a:r>
            <a:r>
              <a:rPr kumimoji="0" lang="ar-MA" sz="1900" b="1" i="0" u="none" strike="noStrike" kern="1200" cap="none" spc="0" normalizeH="0" baseline="0" noProof="0" dirty="0" smtClean="0">
                <a:ln>
                  <a:noFill/>
                </a:ln>
                <a:solidFill>
                  <a:prstClr val="white"/>
                </a:solidFill>
                <a:effectLst/>
                <a:uLnTx/>
                <a:uFillTx/>
                <a:latin typeface="Times New Roman"/>
                <a:cs typeface="Times New Roman"/>
              </a:rPr>
              <a:t>القضائية</a:t>
            </a:r>
            <a:r>
              <a:rPr kumimoji="0" lang="ar-SA" sz="1900" b="1" i="0" u="none" strike="noStrike" kern="1200" cap="none" spc="0" normalizeH="0" baseline="0" noProof="0" dirty="0" smtClean="0">
                <a:ln>
                  <a:noFill/>
                </a:ln>
                <a:solidFill>
                  <a:prstClr val="white"/>
                </a:solidFill>
                <a:effectLst/>
                <a:uLnTx/>
                <a:uFillTx/>
                <a:latin typeface="Times New Roman"/>
                <a:cs typeface="Times New Roman"/>
              </a:rPr>
              <a:t>"</a:t>
            </a:r>
            <a:r>
              <a:rPr lang="ar-MA" sz="1900" b="1" dirty="0">
                <a:solidFill>
                  <a:prstClr val="white"/>
                </a:solidFill>
                <a:latin typeface="Times New Roman"/>
                <a:cs typeface="Times New Roman"/>
              </a:rPr>
              <a:t>.</a:t>
            </a:r>
            <a:endParaRPr kumimoji="0" lang="fr-FR" sz="1900" b="1" i="0" u="none" strike="noStrike" kern="1200" cap="none" spc="0" normalizeH="0" baseline="0" noProof="0" dirty="0">
              <a:ln>
                <a:noFill/>
              </a:ln>
              <a:solidFill>
                <a:prstClr val="white"/>
              </a:solidFill>
              <a:effectLst/>
              <a:uLnTx/>
              <a:uFillTx/>
              <a:latin typeface="Times New Roman"/>
              <a:cs typeface="Times New Roman"/>
            </a:endParaRPr>
          </a:p>
        </p:txBody>
      </p:sp>
      <p:sp>
        <p:nvSpPr>
          <p:cNvPr id="15" name="Rectangle avec coins arrondis en diagonale 14"/>
          <p:cNvSpPr/>
          <p:nvPr/>
        </p:nvSpPr>
        <p:spPr>
          <a:xfrm>
            <a:off x="3519743" y="1997444"/>
            <a:ext cx="2050398" cy="693893"/>
          </a:xfrm>
          <a:prstGeom prst="round2DiagRect">
            <a:avLst>
              <a:gd name="adj1" fmla="val 25727"/>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521727" y="2762399"/>
            <a:ext cx="2075000" cy="404256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19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a:t>
            </a:r>
            <a:endParaRPr kumimoji="0" lang="fr-FR" sz="19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مركز النقديات</a:t>
            </a:r>
            <a:endParaRPr kumimoji="0" lang="fr-FR" sz="19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صندوق الإيداع والتدبير</a:t>
            </a:r>
            <a:endParaRPr kumimoji="0" lang="fr-FR" sz="19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الخزينة العامة</a:t>
            </a:r>
            <a:endParaRPr kumimoji="0" lang="fr-FR" sz="19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70997" y="2008707"/>
            <a:ext cx="1108085" cy="682630"/>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914401" y="2762399"/>
            <a:ext cx="1151686" cy="404256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2021-2022</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135066" y="2008707"/>
            <a:ext cx="1316058"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114099" y="2762400"/>
            <a:ext cx="1337024" cy="404256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1787211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18565"/>
          </a:xfrm>
          <a:blipFill>
            <a:blip r:embed="rId2"/>
            <a:stretch>
              <a:fillRect/>
            </a:stretch>
          </a:blipFill>
        </p:spPr>
        <p:txBody>
          <a:bodyPr vert="horz" lIns="91440" tIns="45720" rIns="91440" bIns="45720" rtlCol="0" anchor="t">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akkal Majalla"/>
              <a:ea typeface="+mn-ea"/>
              <a:cs typeface="Sakkal Majalla"/>
            </a:endParaRPr>
          </a:p>
        </p:txBody>
      </p:sp>
      <p:sp>
        <p:nvSpPr>
          <p:cNvPr id="4" name="Rectangle 3"/>
          <p:cNvSpPr/>
          <p:nvPr/>
        </p:nvSpPr>
        <p:spPr>
          <a:xfrm>
            <a:off x="838201" y="2649522"/>
            <a:ext cx="11242469" cy="1340692"/>
          </a:xfrm>
          <a:prstGeom prst="rect">
            <a:avLst/>
          </a:prstGeom>
          <a:solidFill>
            <a:schemeClr val="tx2"/>
          </a:solidFill>
        </p:spPr>
        <p:txBody>
          <a:bodyPr wrap="square" anchor="ctr" anchorCtr="0">
            <a:no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MA" sz="5400" b="1" dirty="0">
                <a:solidFill>
                  <a:srgbClr val="FFC000"/>
                </a:solidFill>
                <a:latin typeface="Times New Roman" panose="02020603050405020304" pitchFamily="18" charset="0"/>
                <a:cs typeface="Times New Roman" panose="02020603050405020304" pitchFamily="18" charset="0"/>
              </a:rPr>
              <a:t>أولا</a:t>
            </a:r>
            <a:r>
              <a:rPr lang="ar-MA" sz="6000" b="1" dirty="0">
                <a:solidFill>
                  <a:srgbClr val="FFC000"/>
                </a:solidFill>
                <a:latin typeface="Times New Roman" panose="02020603050405020304" pitchFamily="18" charset="0"/>
                <a:cs typeface="Times New Roman" panose="02020603050405020304" pitchFamily="18" charset="0"/>
              </a:rPr>
              <a:t>:     </a:t>
            </a:r>
            <a:r>
              <a:rPr lang="fr-MA" sz="6000" b="1" dirty="0">
                <a:solidFill>
                  <a:srgbClr val="FFC000"/>
                </a:solidFill>
                <a:latin typeface="Times New Roman" panose="02020603050405020304" pitchFamily="18" charset="0"/>
                <a:cs typeface="Times New Roman" panose="02020603050405020304" pitchFamily="18" charset="0"/>
              </a:rPr>
              <a:t>    </a:t>
            </a:r>
            <a:r>
              <a:rPr kumimoji="0" lang="ar-MA"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التشخيص</a:t>
            </a:r>
            <a:r>
              <a:rPr kumimoji="0" lang="fr-FR"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endParaRPr kumimoji="0" lang="fr-FR" sz="6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5" name="Image 4" descr="C:\Users\m.benabdelkader\AppData\Local\Microsoft\Windows\INetCache\Content.MSO\89305DFC.tmp"/>
          <p:cNvPicPr/>
          <p:nvPr/>
        </p:nvPicPr>
        <p:blipFill>
          <a:blip r:embed="rId3">
            <a:extLst>
              <a:ext uri="{28A0092B-C50C-407E-A947-70E740481C1C}">
                <a14:useLocalDpi xmlns:a14="http://schemas.microsoft.com/office/drawing/2010/main" val="0"/>
              </a:ext>
            </a:extLst>
          </a:blip>
          <a:srcRect/>
          <a:stretch>
            <a:fillRect/>
          </a:stretch>
        </p:blipFill>
        <p:spPr bwMode="auto">
          <a:xfrm>
            <a:off x="9989574" y="618565"/>
            <a:ext cx="2202426" cy="62394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24010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865627" y="743512"/>
            <a:ext cx="11277600" cy="965470"/>
          </a:xfrm>
          <a:prstGeom prst="rect">
            <a:avLst/>
          </a:prstGeom>
        </p:spPr>
        <p:txBody>
          <a:bodyPr wrap="square">
            <a:noAutofit/>
          </a:bodyPr>
          <a:lstStyle/>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9. التبليغ الالكتروني</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392167" y="665045"/>
            <a:ext cx="10116205" cy="708553"/>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الثاني: مشاريع تعميم التبادل الإلكتروني للوثائق</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198295" y="1941246"/>
            <a:ext cx="3944932" cy="700144"/>
          </a:xfrm>
          <a:prstGeom prst="round2DiagRect">
            <a:avLst>
              <a:gd name="adj1" fmla="val 3587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198295" y="2667267"/>
            <a:ext cx="3944932" cy="414093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يهدف المشروع إلى المساهمة في حل معضلة التبليغ القضائي، الذي يعد واحد من الأسباب التي تساهم في عدم البت في القضايا داخل </a:t>
            </a:r>
            <a:r>
              <a:rPr kumimoji="0" lang="ar-SA" sz="1900" b="1" i="0" u="none" strike="noStrike" kern="1200" cap="none" spc="0" normalizeH="0" baseline="0" noProof="0" dirty="0">
                <a:ln>
                  <a:noFill/>
                </a:ln>
                <a:solidFill>
                  <a:prstClr val="white"/>
                </a:solidFill>
                <a:effectLst/>
                <a:uLnTx/>
                <a:uFillTx/>
                <a:latin typeface="Times New Roman"/>
                <a:ea typeface="+mn-ea"/>
                <a:cs typeface="Times New Roman"/>
              </a:rPr>
              <a:t>آ</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جل معقول؛</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ضبط العناوين باستغلال منصات الوكالة الوطنية للسجلات التي سيتم إحداثها بموجب مشروع القانون رقم </a:t>
            </a:r>
            <a:r>
              <a:rPr kumimoji="0" lang="en-US" sz="1900" b="1" i="0" u="none" strike="noStrike" kern="1200" cap="none" spc="0" normalizeH="0" baseline="0" noProof="0" dirty="0">
                <a:ln>
                  <a:noFill/>
                </a:ln>
                <a:solidFill>
                  <a:prstClr val="white"/>
                </a:solidFill>
                <a:effectLst/>
                <a:uLnTx/>
                <a:uFillTx/>
                <a:latin typeface="Times New Roman"/>
                <a:ea typeface="+mn-ea"/>
                <a:cs typeface="Times New Roman"/>
              </a:rPr>
              <a:t>72.18</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وذلك بتشاور مع  جميع الجهات المتدخلة بما في ذلك قاعدة بيانات العناوين للبطاقة الوطنية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البيومترية</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الممسوكة من طرف مصالح المديرية العامة للأمن الوطني؛</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عصرنة</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مهام جهاز المفوض القضائي؛</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المساهمة في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عقلنة</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الزمن القضائي وتقليص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الآجالات</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286987" y="1941246"/>
            <a:ext cx="2790274" cy="682727"/>
          </a:xfrm>
          <a:prstGeom prst="round2DiagRect">
            <a:avLst>
              <a:gd name="adj1" fmla="val 42273"/>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193878" y="2663161"/>
            <a:ext cx="2959038" cy="414695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استكمال مشروع التواصل الرقمي بين الإدارة القضائية والمفوضين القضائيين؛</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اعتماد التبليغ  الإلكتروني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للاستدعاءات</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ومختلف التبليغات مع المحامين، بعد تقعيده القانوني؛</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استغلال قاعدة معطيات السجل الوطني للسكان، والبطاقة الوطنية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البيومترية</a:t>
            </a: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 لضبط العناوين، بالاتفاق وشراكة مع الإدارات الماسكة للقاعدة المعطيات المذكورة.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400425" y="1916975"/>
            <a:ext cx="1742797" cy="689579"/>
          </a:xfrm>
          <a:prstGeom prst="round2DiagRect">
            <a:avLst>
              <a:gd name="adj1" fmla="val 3587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218310" y="2658807"/>
            <a:ext cx="1924912" cy="414695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 </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للسلطة القضائية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رئاسة النيابة العامة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الأطراف الحكومية الماسكة لبيانات السجل الوطني للسكان والبطاقة الوطنية </a:t>
            </a:r>
            <a:r>
              <a:rPr kumimoji="0" lang="ar-MA" sz="1900" b="1" i="0" u="none" strike="noStrike" kern="1200" cap="none" spc="0" normalizeH="0" baseline="0" noProof="0" dirty="0" err="1">
                <a:ln>
                  <a:noFill/>
                </a:ln>
                <a:solidFill>
                  <a:prstClr val="white"/>
                </a:solidFill>
                <a:effectLst/>
                <a:uLnTx/>
                <a:uFillTx/>
                <a:latin typeface="Times New Roman"/>
                <a:ea typeface="+mn-ea"/>
                <a:cs typeface="Times New Roman"/>
              </a:rPr>
              <a:t>البيومترية</a:t>
            </a:r>
            <a:endParaRPr kumimoji="0" lang="fr-FR" sz="19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04759" y="1917444"/>
            <a:ext cx="1013261" cy="665308"/>
          </a:xfrm>
          <a:prstGeom prst="round2DiagRect">
            <a:avLst>
              <a:gd name="adj1" fmla="val 3267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883493" y="2641390"/>
            <a:ext cx="886314" cy="414695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2021-2022</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1984578" y="1916975"/>
            <a:ext cx="1300471"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4" name="Rectangle avec coins arrondis en diagonale 23"/>
          <p:cNvSpPr/>
          <p:nvPr/>
        </p:nvSpPr>
        <p:spPr>
          <a:xfrm>
            <a:off x="1823645" y="2648337"/>
            <a:ext cx="1344010" cy="414001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8264381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
            <a:ext cx="11353799" cy="574680"/>
          </a:xfrm>
          <a:blipFill>
            <a:blip r:embed="rId2"/>
            <a:stretch>
              <a:fillRect l="-21000" r="-21000"/>
            </a:stretch>
          </a:blipFill>
        </p:spPr>
        <p:txBody>
          <a:bodyPr>
            <a:normAutofit fontScale="90000"/>
          </a:bodyPr>
          <a:lstStyle/>
          <a:p>
            <a:pPr algn="ctr"/>
            <a:r>
              <a:rPr lang="ar-MA" sz="4000" b="1" dirty="0">
                <a:latin typeface="Times New Roman" panose="02020603050405020304" pitchFamily="18" charset="0"/>
                <a:cs typeface="Times New Roman" panose="02020603050405020304" pitchFamily="18" charset="0"/>
              </a:rPr>
              <a:t>المخطط </a:t>
            </a:r>
            <a:r>
              <a:rPr lang="ar-MA" sz="4000" b="1" dirty="0" smtClean="0">
                <a:latin typeface="Times New Roman" panose="02020603050405020304" pitchFamily="18" charset="0"/>
                <a:cs typeface="Times New Roman" panose="02020603050405020304" pitchFamily="18" charset="0"/>
              </a:rPr>
              <a:t>التوجيهي </a:t>
            </a:r>
            <a:r>
              <a:rPr lang="ar-MA" sz="4000" b="1" dirty="0">
                <a:latin typeface="Times New Roman" panose="02020603050405020304" pitchFamily="18" charset="0"/>
                <a:cs typeface="Times New Roman" panose="02020603050405020304" pitchFamily="18" charset="0"/>
              </a:rPr>
              <a:t>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Diagramme 8"/>
          <p:cNvGraphicFramePr/>
          <p:nvPr>
            <p:extLst>
              <p:ext uri="{D42A27DB-BD31-4B8C-83A1-F6EECF244321}">
                <p14:modId xmlns:p14="http://schemas.microsoft.com/office/powerpoint/2010/main" val="23538520"/>
              </p:ext>
            </p:extLst>
          </p:nvPr>
        </p:nvGraphicFramePr>
        <p:xfrm>
          <a:off x="1292087" y="719666"/>
          <a:ext cx="10426147" cy="581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02368" y="719666"/>
            <a:ext cx="1492757" cy="1437761"/>
          </a:xfrm>
          <a:prstGeom prst="rect">
            <a:avLst/>
          </a:prstGeom>
        </p:spPr>
      </p:pic>
      <p:sp>
        <p:nvSpPr>
          <p:cNvPr id="6" name="ZoneTexte 5"/>
          <p:cNvSpPr txBox="1"/>
          <p:nvPr/>
        </p:nvSpPr>
        <p:spPr bwMode="auto">
          <a:xfrm>
            <a:off x="4268429" y="2825829"/>
            <a:ext cx="4493342" cy="603171"/>
          </a:xfrm>
          <a:prstGeom prst="round2DiagRect">
            <a:avLst>
              <a:gd name="adj1" fmla="val 33729"/>
              <a:gd name="adj2" fmla="val 0"/>
            </a:avLst>
          </a:prstGeom>
          <a:solidFill>
            <a:srgbClr val="FFC000"/>
          </a:solidFill>
          <a:ln>
            <a:solidFill>
              <a:schemeClr val="tx2"/>
            </a:solidFill>
          </a:ln>
          <a:extLst/>
        </p:spPr>
        <p:txBody>
          <a:bodyPr wrap="square" lIns="0" bIns="0" rtlCol="0" anchor="ctr" anchorCtr="0">
            <a:noAutofit/>
          </a:bodyPr>
          <a:lstStyle/>
          <a:p>
            <a:pPr algn="ctr" rtl="1"/>
            <a:r>
              <a:rPr lang="ar-MA" sz="3800" dirty="0" smtClean="0">
                <a:solidFill>
                  <a:schemeClr val="tx2"/>
                </a:solidFill>
              </a:rPr>
              <a:t>3 مشاريع</a:t>
            </a:r>
            <a:endParaRPr lang="en-US" sz="3800" dirty="0" smtClean="0">
              <a:solidFill>
                <a:schemeClr val="tx2"/>
              </a:solidFill>
            </a:endParaRPr>
          </a:p>
        </p:txBody>
      </p:sp>
    </p:spTree>
    <p:extLst>
      <p:ext uri="{BB962C8B-B14F-4D97-AF65-F5344CB8AC3E}">
        <p14:creationId xmlns:p14="http://schemas.microsoft.com/office/powerpoint/2010/main" val="421384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723646"/>
            <a:ext cx="11277600" cy="1162521"/>
          </a:xfrm>
          <a:prstGeom prst="rect">
            <a:avLst/>
          </a:prstGeom>
        </p:spPr>
        <p:txBody>
          <a:bodyPr wrap="square">
            <a:noAutofit/>
          </a:bodyPr>
          <a:lstStyle/>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10. الرقم الوطني الإلكتروني للملفات القضائية</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695992" y="689109"/>
            <a:ext cx="10116205" cy="708553"/>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الثالث: مشاريع التدبير اللامادي للملف </a:t>
            </a:r>
            <a:r>
              <a:rPr kumimoji="0" lang="ar-MA" sz="28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القضائي</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160952" y="1925385"/>
            <a:ext cx="3911990" cy="751262"/>
          </a:xfrm>
          <a:prstGeom prst="round2DiagRect">
            <a:avLst>
              <a:gd name="adj1" fmla="val 46865"/>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033847" y="2789521"/>
            <a:ext cx="3947216" cy="390684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 للملف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القضائي أرقام عديدة ومختلفة مرتبطة بمختلف مراحل الإجراءات، ومن شأن الرقم الوطني تجميع جميع الأرقام في مرجع واحد (رقم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الشكاية / رقم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المحضر</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 رقم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القضية</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 رقم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التبليغ</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 رقم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التنفيذ</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 الرقم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على مستوى الاستئناف/ رقم على مستوى محكمة النقض...)؛</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 عقلنة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تدبير الملفات وحسن تدبير الإجراءات والوصول إلى المعلومة بشكل دقيق.</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873858" y="1991291"/>
            <a:ext cx="2119016" cy="751262"/>
          </a:xfrm>
          <a:prstGeom prst="round2DiagRect">
            <a:avLst>
              <a:gd name="adj1" fmla="val 4082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852927" y="2785169"/>
            <a:ext cx="2125949" cy="391253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2651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تطوير آلية لتتبع الإلكتروني لمسار الملف المادي للقضايا من التسجيل إلى التنفيذ</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865711" y="2000506"/>
            <a:ext cx="1840069" cy="751262"/>
          </a:xfrm>
          <a:prstGeom prst="round2DiagRect">
            <a:avLst>
              <a:gd name="adj1" fmla="val 46865"/>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860190" y="2798234"/>
            <a:ext cx="1845590" cy="391253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5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5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5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للسلطة القضائية </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5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رئاسة نيابة العامة</a:t>
            </a:r>
            <a:endParaRPr kumimoji="0" lang="fr-FR" sz="22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91544" y="2039696"/>
            <a:ext cx="1128347" cy="712072"/>
          </a:xfrm>
          <a:prstGeom prst="round2DiagRect">
            <a:avLst>
              <a:gd name="adj1" fmla="val 5000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891471" y="2798234"/>
            <a:ext cx="1172152" cy="391253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2021-2022</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241950" y="2043770"/>
            <a:ext cx="1487163"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176091" y="2798234"/>
            <a:ext cx="1536952" cy="391253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2644836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3"/>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869430"/>
            <a:ext cx="11277600" cy="1145626"/>
          </a:xfrm>
          <a:prstGeom prst="rect">
            <a:avLst/>
          </a:prstGeom>
        </p:spPr>
        <p:txBody>
          <a:bodyPr wrap="square">
            <a:noAutofit/>
          </a:bodyPr>
          <a:lstStyle/>
          <a:p>
            <a:pPr marL="685800" marR="0" lvl="0" indent="0" algn="l" defTabSz="457200" rtl="0" eaLnBrk="1" fontAlgn="auto" latinLnBrk="0" hangingPunct="1">
              <a:lnSpc>
                <a:spcPct val="107000"/>
              </a:lnSpc>
              <a:spcBef>
                <a:spcPts val="0"/>
              </a:spcBef>
              <a:spcAft>
                <a:spcPts val="800"/>
              </a:spcAft>
              <a:buClrTx/>
              <a:buSzTx/>
              <a:buFontTx/>
              <a:buNone/>
              <a:tabLst/>
              <a:defRPr/>
            </a:pPr>
            <a:endParaRPr kumimoji="0" lang="ar-MA" sz="2400" b="1" i="0" u="sng"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11. </a:t>
            </a:r>
            <a:r>
              <a:rPr kumimoji="0" lang="ar-SA" sz="2800" b="1" i="0" u="none" strike="noStrike" kern="1200" cap="none" spc="0" normalizeH="0" baseline="0" noProof="0" dirty="0">
                <a:ln>
                  <a:noFill/>
                </a:ln>
                <a:solidFill>
                  <a:srgbClr val="17406D"/>
                </a:solidFill>
                <a:effectLst/>
                <a:uLnTx/>
                <a:uFillTx/>
                <a:latin typeface="Times New Roman"/>
                <a:ea typeface="+mn-ea"/>
                <a:cs typeface="Times New Roman"/>
              </a:rPr>
              <a:t>ملف النيابة العامة الإلكتروني</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0" eaLnBrk="1" fontAlgn="auto" latinLnBrk="0" hangingPunct="1">
              <a:lnSpc>
                <a:spcPct val="150000"/>
              </a:lnSpc>
              <a:spcBef>
                <a:spcPts val="0"/>
              </a:spcBef>
              <a:spcAft>
                <a:spcPts val="800"/>
              </a:spcAft>
              <a:buClrTx/>
              <a:buSzTx/>
              <a:buFontTx/>
              <a:buNone/>
              <a:tabLst/>
              <a:defRPr/>
            </a:pPr>
            <a:endParaRPr kumimoji="0" lang="fr-F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0" eaLnBrk="1" fontAlgn="auto" latinLnBrk="0" hangingPunct="1">
              <a:lnSpc>
                <a:spcPct val="150000"/>
              </a:lnSpc>
              <a:spcBef>
                <a:spcPts val="0"/>
              </a:spcBef>
              <a:spcAft>
                <a:spcPts val="800"/>
              </a:spcAft>
              <a:buClrTx/>
              <a:buSzTx/>
              <a:buFontTx/>
              <a:buNone/>
              <a:tabLst/>
              <a:defRPr/>
            </a:pPr>
            <a:endParaRPr kumimoji="0" lang="fr-F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516870" y="741316"/>
            <a:ext cx="10116205" cy="708553"/>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الثالث: مشاريع التدبير اللامادي للملف القضائي</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310715" y="2088624"/>
            <a:ext cx="3847187" cy="720094"/>
          </a:xfrm>
          <a:prstGeom prst="round2DiagRect">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260818" y="2836839"/>
            <a:ext cx="3897084" cy="388082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بالنظر إلى خصوصية عمل النيابة العامة، وسرية بعض البيانات والمعلومات خاصة على مستوى التحقيق الإعدادي، يحدث ملف إلكتروني خاص بقضاة النيابة العامة، يتضمن رزنامة الوثائق، وملفات </a:t>
            </a: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التتبع، </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وفضاء خاص بتدبير التعليمات؛</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إمكانية تدبير الملفات عن بعد، خاصة على مستوى تدبير مساطر التقديم والتلبس؛</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تتبع ملفات التحقيق، وتدبير ملتمسات إلى قاضي التحقيق.</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610385" y="2064425"/>
            <a:ext cx="2618555" cy="720094"/>
          </a:xfrm>
          <a:prstGeom prst="round2DiagRect">
            <a:avLst>
              <a:gd name="adj1" fmla="val 3465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610385" y="2832465"/>
            <a:ext cx="2618555" cy="388647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عقد اجتماعات للتنسيق مع رئاسة النيابة العامة؛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تطوير آلية معلوماتية لتجميع بيانات القضايا حسب كل محكمة، لتسهيل المأمورية لقضاة النيابة العامة في تدبير وتصريف العمل اليومي، بيسر ودقة؛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ربط ملف النيابة العامة، بالملفات المرتبطة بالقضية.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746444" y="2068778"/>
            <a:ext cx="1812935" cy="720094"/>
          </a:xfrm>
          <a:prstGeom prst="round2DiagRect">
            <a:avLst>
              <a:gd name="adj1" fmla="val 3465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750598" y="2828111"/>
            <a:ext cx="1832550" cy="388647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a:t>
            </a: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 النيابات </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العامة  </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رئاسة نيابة العامة</a:t>
            </a:r>
            <a:endParaRPr kumimoji="0" lang="fr-FR" sz="20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24505" y="2064424"/>
            <a:ext cx="1103028" cy="720094"/>
          </a:xfrm>
          <a:prstGeom prst="round2DiagRect">
            <a:avLst>
              <a:gd name="adj1" fmla="val 25659"/>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867907" y="2810694"/>
            <a:ext cx="1146873" cy="388647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2021-2022</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084429" y="2086197"/>
            <a:ext cx="1615290"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061279" y="2824392"/>
            <a:ext cx="1642820" cy="389018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17751627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3"/>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1401657" y="513883"/>
            <a:ext cx="9460542" cy="1541330"/>
          </a:xfrm>
          <a:prstGeom prst="rect">
            <a:avLst/>
          </a:prstGeom>
        </p:spPr>
        <p:txBody>
          <a:bodyPr wrap="square">
            <a:noAutofit/>
          </a:bodyPr>
          <a:lstStyle/>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1400" b="1" i="0" u="sng"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endParaRPr>
          </a:p>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1400" b="1" i="0" u="sng" strike="noStrike" kern="1200" cap="none" spc="0" normalizeH="0" baseline="0" noProof="0" dirty="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endParaRPr>
          </a:p>
          <a:p>
            <a:pPr marL="685800" marR="0" lvl="0" indent="0" algn="r" defTabSz="457200" rtl="1" eaLnBrk="1" fontAlgn="auto" latinLnBrk="0" hangingPunct="1">
              <a:lnSpc>
                <a:spcPct val="100000"/>
              </a:lnSpc>
              <a:spcBef>
                <a:spcPts val="0"/>
              </a:spcBef>
              <a:spcAft>
                <a:spcPts val="800"/>
              </a:spcAft>
              <a:buClrTx/>
              <a:buSzTx/>
              <a:buFontTx/>
              <a:buNone/>
              <a:tabLst/>
              <a:defRPr/>
            </a:pPr>
            <a:endParaRPr kumimoji="0" lang="ar-MA" sz="1400" b="1" i="0" u="sng"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endParaRPr>
          </a:p>
          <a:p>
            <a:pPr marL="342900" marR="0" lvl="0" indent="-342900" algn="ctr" defTabSz="457200" rtl="1" eaLnBrk="1" fontAlgn="auto" latinLnBrk="0" hangingPunct="1">
              <a:lnSpc>
                <a:spcPct val="10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12. ملف قضاء الحكم الإلكتروني</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0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0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516870" y="713368"/>
            <a:ext cx="10116205" cy="708553"/>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الثالث: مشاريع التدبير اللامادي للملف القضائي</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308347" y="2055213"/>
            <a:ext cx="3795476" cy="727070"/>
          </a:xfrm>
          <a:prstGeom prst="round2DiagRect">
            <a:avLst>
              <a:gd name="adj1" fmla="val 43845"/>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308346" y="2861350"/>
            <a:ext cx="3725265" cy="378632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ملف إلكتروني يتضمن معلومات شاملة حول القضية، ووضعية تبليغها، وأداء </a:t>
            </a:r>
            <a:r>
              <a:rPr kumimoji="0" lang="ar-MA" sz="2000" b="1" i="0" u="none" strike="noStrike" kern="1200" cap="none" spc="0" normalizeH="0" baseline="0" noProof="0" dirty="0" err="1">
                <a:ln>
                  <a:noFill/>
                </a:ln>
                <a:solidFill>
                  <a:prstClr val="white"/>
                </a:solidFill>
                <a:effectLst/>
                <a:uLnTx/>
                <a:uFillTx/>
                <a:latin typeface="Times New Roman"/>
                <a:ea typeface="+mn-ea"/>
                <a:cs typeface="Times New Roman"/>
              </a:rPr>
              <a:t>الوجيبة</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 القضائية، والاطلاع على المذكرات والمذكرات الجوابية </a:t>
            </a:r>
            <a:r>
              <a:rPr kumimoji="0" lang="ar-MA" sz="2000" b="1" i="0" u="none" strike="noStrike" kern="1200" cap="none" spc="0" normalizeH="0" baseline="0" noProof="0" dirty="0" err="1">
                <a:ln>
                  <a:noFill/>
                </a:ln>
                <a:solidFill>
                  <a:prstClr val="white"/>
                </a:solidFill>
                <a:effectLst/>
                <a:uLnTx/>
                <a:uFillTx/>
                <a:latin typeface="Times New Roman"/>
                <a:ea typeface="+mn-ea"/>
                <a:cs typeface="Times New Roman"/>
              </a:rPr>
              <a:t>والتعقيبية</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إمكانية تدبير الملفات عن بعد، والولوج إلى مستندات ومرفقات كل قضية؛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التوثيق الإلكتروني لمختلف الوثائق المرتبطة بالملف والدفوعات والتقارير وكل ما يروج داخل الجلسة والسجلات بطريقة </a:t>
            </a: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إلكترونية.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439128" y="2082623"/>
            <a:ext cx="2799008" cy="727070"/>
          </a:xfrm>
          <a:prstGeom prst="round2DiagRect">
            <a:avLst>
              <a:gd name="adj1" fmla="val 43845"/>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402101" y="2855841"/>
            <a:ext cx="2799008" cy="379183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عقد اجتماعات للتنسيق مع المجلس الأعلى للسلطة القضائية؛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وضع تصورات لتطوير آلية معلوماتية لتجميع ملفات  القضايا حسب كل محكمة، لتسهيل المأمورية للسادة  القضاة للبت في القضايا المعروضة عليهم.</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612954" y="2082623"/>
            <a:ext cx="1762925" cy="727070"/>
          </a:xfrm>
          <a:prstGeom prst="round2DiagRect">
            <a:avLst>
              <a:gd name="adj1" fmla="val 4082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511641" y="2891652"/>
            <a:ext cx="1832008" cy="375602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وزارة </a:t>
            </a: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العدل</a:t>
            </a: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محاكم </a:t>
            </a: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المملكة</a:t>
            </a: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للسلطة القضائية</a:t>
            </a:r>
            <a:endParaRPr kumimoji="0" lang="fr-FR" sz="20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1019332" y="2128771"/>
            <a:ext cx="1072940" cy="727070"/>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966124" y="2913449"/>
            <a:ext cx="1111801" cy="373423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2021-2022</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146293" y="2128771"/>
            <a:ext cx="1403412"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121385" y="2910327"/>
            <a:ext cx="1347644" cy="373735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20180621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574680"/>
          </a:xfrm>
          <a:blipFill>
            <a:blip r:embed="rId2"/>
            <a:stretch>
              <a:fillRect l="-21000" r="-21000"/>
            </a:stretch>
          </a:blipFill>
        </p:spPr>
        <p:txBody>
          <a:bodyPr>
            <a:normAutofit fontScale="90000"/>
          </a:bodyPr>
          <a:lstStyle/>
          <a:p>
            <a:pPr algn="ctr"/>
            <a:r>
              <a:rPr lang="ar-MA" sz="4000" b="1" dirty="0">
                <a:latin typeface="Times New Roman" panose="02020603050405020304" pitchFamily="18" charset="0"/>
                <a:cs typeface="Times New Roman" panose="02020603050405020304" pitchFamily="18" charset="0"/>
              </a:rPr>
              <a:t>المخطط </a:t>
            </a:r>
            <a:r>
              <a:rPr lang="ar-MA" sz="4000" b="1" dirty="0" smtClean="0">
                <a:latin typeface="Times New Roman" panose="02020603050405020304" pitchFamily="18" charset="0"/>
                <a:cs typeface="Times New Roman" panose="02020603050405020304" pitchFamily="18" charset="0"/>
              </a:rPr>
              <a:t>التوجيهي </a:t>
            </a:r>
            <a:r>
              <a:rPr lang="ar-MA" sz="4000" b="1" dirty="0">
                <a:latin typeface="Times New Roman" panose="02020603050405020304" pitchFamily="18" charset="0"/>
                <a:cs typeface="Times New Roman" panose="02020603050405020304" pitchFamily="18" charset="0"/>
              </a:rPr>
              <a:t>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Diagramme 8"/>
          <p:cNvGraphicFramePr/>
          <p:nvPr>
            <p:extLst>
              <p:ext uri="{D42A27DB-BD31-4B8C-83A1-F6EECF244321}">
                <p14:modId xmlns:p14="http://schemas.microsoft.com/office/powerpoint/2010/main" val="3677234553"/>
              </p:ext>
            </p:extLst>
          </p:nvPr>
        </p:nvGraphicFramePr>
        <p:xfrm>
          <a:off x="1292087" y="719666"/>
          <a:ext cx="10426147" cy="581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2951" y="719666"/>
            <a:ext cx="2144995" cy="1426126"/>
          </a:xfrm>
          <a:prstGeom prst="rect">
            <a:avLst/>
          </a:prstGeom>
        </p:spPr>
      </p:pic>
      <p:sp>
        <p:nvSpPr>
          <p:cNvPr id="6" name="ZoneTexte 5"/>
          <p:cNvSpPr txBox="1"/>
          <p:nvPr/>
        </p:nvSpPr>
        <p:spPr bwMode="auto">
          <a:xfrm>
            <a:off x="4258489" y="2865157"/>
            <a:ext cx="4493342" cy="603171"/>
          </a:xfrm>
          <a:prstGeom prst="round2DiagRect">
            <a:avLst>
              <a:gd name="adj1" fmla="val 33729"/>
              <a:gd name="adj2" fmla="val 0"/>
            </a:avLst>
          </a:prstGeom>
          <a:solidFill>
            <a:srgbClr val="FFC000"/>
          </a:solidFill>
          <a:ln>
            <a:solidFill>
              <a:schemeClr val="tx2"/>
            </a:solidFill>
          </a:ln>
          <a:extLst/>
        </p:spPr>
        <p:txBody>
          <a:bodyPr wrap="square" lIns="0" bIns="0" rtlCol="0" anchor="ctr" anchorCtr="0">
            <a:noAutofit/>
          </a:bodyPr>
          <a:lstStyle/>
          <a:p>
            <a:pPr algn="ctr" rtl="1"/>
            <a:r>
              <a:rPr lang="ar-MA" sz="3800" b="1" dirty="0" smtClean="0">
                <a:solidFill>
                  <a:schemeClr val="tx2"/>
                </a:solidFill>
              </a:rPr>
              <a:t>5 مشاريع</a:t>
            </a:r>
            <a:endParaRPr lang="en-US" sz="3800" b="1" dirty="0" smtClean="0">
              <a:solidFill>
                <a:schemeClr val="tx2"/>
              </a:solidFill>
            </a:endParaRPr>
          </a:p>
        </p:txBody>
      </p:sp>
    </p:spTree>
    <p:extLst>
      <p:ext uri="{BB962C8B-B14F-4D97-AF65-F5344CB8AC3E}">
        <p14:creationId xmlns:p14="http://schemas.microsoft.com/office/powerpoint/2010/main" val="180839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692651"/>
            <a:ext cx="11277600" cy="1254528"/>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13. المكتب الافتراضي للقاضي </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525580" y="671664"/>
            <a:ext cx="10116205" cy="669965"/>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0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البرنامج الرابع: مشاريع اعتماد التقنيات الرقمية في تدبير الجلسات </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019428" y="1992089"/>
            <a:ext cx="4149268" cy="710101"/>
          </a:xfrm>
          <a:prstGeom prst="round2DiagRect">
            <a:avLst>
              <a:gd name="adj1" fmla="val 26653"/>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021740" y="2779663"/>
            <a:ext cx="4146956" cy="411007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Low"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تدبير الملفات وتوزيعها حسب القضاة المكلفين أو المقررين؛</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justLow"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الولوج إلى الملفات الإلكترونية بمختلف مستنداتها ووثائقها حسب كل قاضي، وتدبير الجلسات ، والاطلاع على مختلف المذكرات والملتمسات؛</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justLow"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محاضر جلسات رقمية، والتوقيع عليها رقميا؛</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justLow"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إمكانية الاشتغال عن بعد؛</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justLow"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نماذج شبه جاهزة للمساعدة وريح الوقت في تحرير مسودات المقررات؛</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justLow"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مكتبة قانونية، رهن إشارة القضاة، لتسهيل الوصول الى التقعيد القانوني للنوازل  والقضايا؛</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justLow"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نماذج اجتهادات قضايا مماثلة للاستفادة من تجارب محاكم أخرى.</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510070" y="2009508"/>
            <a:ext cx="2456060" cy="733204"/>
          </a:xfrm>
          <a:prstGeom prst="round2DiagRect">
            <a:avLst>
              <a:gd name="adj1" fmla="val 31463"/>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510070" y="2787716"/>
            <a:ext cx="2456060" cy="407028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وضع تصور لمشروع مكتب افتراضي خاص بكل قاضي؛</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العمل على تطوير المكتب الافتراضي وتعميمه؛</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ربط المكتب الافتراضي بملفات القضايا الإلكترونية</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تكوين ومواكبة القضاة في استعمال المكتب الافتراضي </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881843" y="1992089"/>
            <a:ext cx="1572617" cy="733204"/>
          </a:xfrm>
          <a:prstGeom prst="round2DiagRect">
            <a:avLst>
              <a:gd name="adj1" fmla="val 42034"/>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881843" y="2779663"/>
            <a:ext cx="1572617" cy="407833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وزارة العدل </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للسلطة  القضائية </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19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 </a:t>
            </a:r>
            <a:endParaRPr kumimoji="0" lang="fr-FR" sz="19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25913" y="1992089"/>
            <a:ext cx="1146392" cy="713860"/>
          </a:xfrm>
          <a:prstGeom prst="round2DiagRect">
            <a:avLst>
              <a:gd name="adj1" fmla="val 43845"/>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869314" y="2763558"/>
            <a:ext cx="1191961" cy="409444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1900" b="1" i="0" u="none" strike="noStrike" kern="1200" cap="none" spc="0" normalizeH="0" baseline="0" noProof="0" dirty="0">
                <a:ln>
                  <a:noFill/>
                </a:ln>
                <a:solidFill>
                  <a:prstClr val="white"/>
                </a:solidFill>
                <a:effectLst/>
                <a:uLnTx/>
                <a:uFillTx/>
                <a:latin typeface="Times New Roman"/>
                <a:ea typeface="+mn-ea"/>
                <a:cs typeface="Times New Roman"/>
              </a:rPr>
              <a:t>2022-2023</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123175" y="2022111"/>
            <a:ext cx="1704906"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092271" y="2787716"/>
            <a:ext cx="1733963" cy="407028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38115415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29215" y="798089"/>
            <a:ext cx="11277600" cy="1153836"/>
          </a:xfrm>
          <a:prstGeom prst="rect">
            <a:avLst/>
          </a:prstGeom>
        </p:spPr>
        <p:txBody>
          <a:bodyPr wrap="square">
            <a:noAutofit/>
          </a:bodyPr>
          <a:lstStyle/>
          <a:p>
            <a:pPr marL="685800" marR="0" lvl="0" indent="0" algn="l" defTabSz="457200" rtl="0" eaLnBrk="1" fontAlgn="auto" latinLnBrk="0" hangingPunct="1">
              <a:lnSpc>
                <a:spcPct val="107000"/>
              </a:lnSpc>
              <a:spcBef>
                <a:spcPts val="0"/>
              </a:spcBef>
              <a:spcAft>
                <a:spcPts val="800"/>
              </a:spcAft>
              <a:buClrTx/>
              <a:buSzTx/>
              <a:buFontTx/>
              <a:buNone/>
              <a:tabLst/>
              <a:defRPr/>
            </a:pP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14. المكتب الافتراضي للنيابة العامة</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0"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0"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525580" y="713368"/>
            <a:ext cx="10116205" cy="668734"/>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الرابع: مشاريع اعتماد التقنيات الرقمية في تدبير الجلسات </a:t>
            </a:r>
            <a:endParaRPr kumimoji="0" lang="fr-FR"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115252" y="2047675"/>
            <a:ext cx="3984637" cy="693343"/>
          </a:xfrm>
          <a:prstGeom prst="round2DiagRect">
            <a:avLst>
              <a:gd name="adj1" fmla="val 3484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7937012" y="2819400"/>
            <a:ext cx="4145060" cy="393160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تدبير ملفات النيابة العامة، حسب نوع القضايا والتخصص (السير، المخالفات، التعمير، التلبس، قضايا الأسرة وإهمالها، الشيك ...)؛</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تدبير محاضر </a:t>
            </a: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الاستنطاق، </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ومختلف قرارات النيابة العامة والانابات والتعليمات؛</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تدبير عمليات التواصل الإلكتروني بين قضاء التحقيق والنيابة العامة والمحكمة؛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تدبير  عمليات التواصل مع ضباط الشرطة القضائية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286549" y="2061443"/>
            <a:ext cx="2594266" cy="693343"/>
          </a:xfrm>
          <a:prstGeom prst="round2DiagRect">
            <a:avLst>
              <a:gd name="adj1" fmla="val 49984"/>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259323" y="2836768"/>
            <a:ext cx="2599638" cy="389740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وضع تصور لمشروع مكتب افتراضي خاص لقضاة النيابة العامة؛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العمل على تطوير المكتب الافتراضي وتعميمه</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ربط المكتب الافتراضي بملفات القضايا الإلكترونية</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تكوين ومواكبة قضاة النيابة العامة  في استعمال المكتب الافتراضي</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515890" y="2111352"/>
            <a:ext cx="1665382" cy="693343"/>
          </a:xfrm>
          <a:prstGeom prst="round2DiagRect">
            <a:avLst>
              <a:gd name="adj1" fmla="val 3484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515890" y="2854912"/>
            <a:ext cx="1665382" cy="389740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وزارة العدل </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SA" sz="20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 </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رئاسة النيابة العامة </a:t>
            </a:r>
            <a:endParaRPr kumimoji="0" lang="fr-FR" sz="20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51979" y="2110627"/>
            <a:ext cx="1046932" cy="722513"/>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903787" y="2886075"/>
            <a:ext cx="1082577" cy="387546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2022-2023</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051747" y="2096697"/>
            <a:ext cx="1416032"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2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031605" y="2866966"/>
            <a:ext cx="1439182" cy="388918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2627884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737978"/>
            <a:ext cx="11277600" cy="1444785"/>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15. المكتب الافتراضي لكتابة الضبط</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456998" y="741316"/>
            <a:ext cx="10116205" cy="668734"/>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الرابع: مشاريع اعتماد التقنيات الرقمية في تدبير الجلسات </a:t>
            </a:r>
            <a:endParaRPr kumimoji="0" lang="fr-FR"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961371" y="2028828"/>
            <a:ext cx="3150381" cy="718056"/>
          </a:xfrm>
          <a:prstGeom prst="round2DiagRect">
            <a:avLst>
              <a:gd name="adj1" fmla="val 5000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942521" y="2806415"/>
            <a:ext cx="3211859" cy="383121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توزيع ملفات الجلسات حسب الشعب والمكاتب؛</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توزيع الملفات حسب كتاب الجلسات؛</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تحرير محاضر الجلسات؛</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تضمين وضعية تبليغ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الاستدعاءات؛</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تضمين المقررات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والأحكام.</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5889353" y="2028828"/>
            <a:ext cx="3019412" cy="718056"/>
          </a:xfrm>
          <a:prstGeom prst="round2DiagRect">
            <a:avLst>
              <a:gd name="adj1" fmla="val 4082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4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5889352" y="2802063"/>
            <a:ext cx="3019413" cy="383678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وضع تصور لمشروع مكتب افتراضي خاص لكتابة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الضبط؛</a:t>
            </a:r>
            <a:endParaRPr kumimoji="0" lang="fr-FR" sz="22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العمل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على تطوير المكتب الافتراضي وتعميمه</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a:t>
            </a:r>
            <a:endParaRPr lang="fr-FR" sz="2200" noProof="0" dirty="0">
              <a:solidFill>
                <a:prstClr val="white"/>
              </a:solidFill>
              <a:latin typeface="Times New Roman"/>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fr-FR" sz="2200" b="0" i="0" u="none" strike="noStrike" kern="1200" cap="none" spc="0" normalizeH="0" baseline="0" noProof="0" dirty="0" smtClean="0">
                <a:ln>
                  <a:noFill/>
                </a:ln>
                <a:solidFill>
                  <a:prstClr val="white"/>
                </a:solidFill>
                <a:effectLst/>
                <a:uLnTx/>
                <a:uFillTx/>
                <a:latin typeface="Times New Roman"/>
                <a:ea typeface="+mn-ea"/>
                <a:cs typeface="Times New Roman"/>
              </a:rPr>
              <a:t>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ربط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المكتب الافتراضي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بملفات</a:t>
            </a:r>
            <a:r>
              <a:rPr kumimoji="0" lang="fr-FR" sz="2200" b="1" i="0" u="none" strike="noStrike" kern="1200" cap="none" spc="0" normalizeH="0" noProof="0" dirty="0" smtClean="0">
                <a:ln>
                  <a:noFill/>
                </a:ln>
                <a:solidFill>
                  <a:prstClr val="white"/>
                </a:solidFill>
                <a:effectLst/>
                <a:uLnTx/>
                <a:uFillTx/>
                <a:latin typeface="Times New Roman"/>
                <a:ea typeface="+mn-ea"/>
                <a:cs typeface="Times New Roman"/>
              </a:rPr>
              <a:t>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القضايا الإلكترونية؛</a:t>
            </a:r>
            <a:endParaRPr kumimoji="0" lang="fr-FR" sz="22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تكوين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موظفي كتابة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الضبط,</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625645" y="2024988"/>
            <a:ext cx="2179484" cy="718056"/>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604159" y="2802063"/>
            <a:ext cx="2186232" cy="383678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22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a:t>
            </a:r>
            <a:endParaRPr kumimoji="0" lang="fr-FR" sz="22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للسل</a:t>
            </a:r>
            <a:r>
              <a:rPr lang="ar-MA" sz="2200" b="1" dirty="0">
                <a:solidFill>
                  <a:prstClr val="white"/>
                </a:solidFill>
                <a:latin typeface="Times New Roman"/>
                <a:cs typeface="Times New Roman"/>
              </a:rPr>
              <a:t>ط</a:t>
            </a: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ة </a:t>
            </a: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القضائية </a:t>
            </a:r>
            <a:endParaRPr kumimoji="0" lang="fr-FR" sz="22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رئاسة النيابة العامة </a:t>
            </a:r>
            <a:endParaRPr kumimoji="0" lang="fr-FR" sz="22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26377" y="2015092"/>
            <a:ext cx="1103901" cy="696956"/>
          </a:xfrm>
          <a:prstGeom prst="round2DiagRect">
            <a:avLst>
              <a:gd name="adj1" fmla="val 43845"/>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926377" y="2780292"/>
            <a:ext cx="1103901" cy="383678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prstClr val="white"/>
                </a:solidFill>
                <a:effectLst/>
                <a:uLnTx/>
                <a:uFillTx/>
                <a:latin typeface="Times New Roman"/>
                <a:ea typeface="+mn-ea"/>
                <a:cs typeface="Times New Roman"/>
              </a:rPr>
              <a:t>2022-2023</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135174" y="2024988"/>
            <a:ext cx="1414271"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107644" y="2789477"/>
            <a:ext cx="1441801" cy="382082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31417482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86969" y="636814"/>
            <a:ext cx="10832571" cy="1246879"/>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00000"/>
              </a:lnSpc>
              <a:spcBef>
                <a:spcPts val="0"/>
              </a:spcBef>
              <a:spcAft>
                <a:spcPts val="800"/>
              </a:spcAft>
              <a:buClrTx/>
              <a:buSzTx/>
              <a:buFontTx/>
              <a:buNone/>
              <a:tabLst/>
              <a:defRPr/>
            </a:pPr>
            <a:endParaRPr kumimoji="0" lang="ar-MA" sz="16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16. الجلسات عن بعد</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516870" y="734080"/>
            <a:ext cx="10116205" cy="668734"/>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الرابع: مشاريع اعتماد التقنيات الرقمية في تدبير الجلسات </a:t>
            </a:r>
            <a:endParaRPr kumimoji="0" lang="fr-FR"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334375" y="2000034"/>
            <a:ext cx="3778660" cy="704041"/>
          </a:xfrm>
          <a:prstGeom prst="round2DiagRect">
            <a:avLst>
              <a:gd name="adj1" fmla="val 5000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241798" y="2842190"/>
            <a:ext cx="3897085" cy="375990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2651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الاستماع إلى السجناء عن بعد من المؤسسات </a:t>
            </a:r>
            <a:r>
              <a:rPr kumimoji="0" lang="ar-MA" b="1" i="0" u="none" strike="noStrike" kern="1200" cap="none" spc="0" normalizeH="0" baseline="0" noProof="0" dirty="0" err="1">
                <a:ln>
                  <a:noFill/>
                </a:ln>
                <a:solidFill>
                  <a:prstClr val="white"/>
                </a:solidFill>
                <a:effectLst/>
                <a:uLnTx/>
                <a:uFillTx/>
                <a:latin typeface="Times New Roman"/>
                <a:ea typeface="+mn-ea"/>
                <a:cs typeface="Times New Roman"/>
              </a:rPr>
              <a:t>السجنية</a:t>
            </a: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265113" marR="0" lvl="0" indent="-2651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تجنب مخاطر تنقل بعض الفئات من السجناء، سواء لدواعي أمنية أو صحية؛</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265113" marR="0" lvl="0" indent="-2651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تنفيذ </a:t>
            </a:r>
            <a:r>
              <a:rPr kumimoji="0" lang="ar-MA" b="1" i="0" u="none" strike="noStrike" kern="1200" cap="none" spc="0" normalizeH="0" baseline="0" noProof="0" dirty="0" err="1">
                <a:ln>
                  <a:noFill/>
                </a:ln>
                <a:solidFill>
                  <a:prstClr val="white"/>
                </a:solidFill>
                <a:effectLst/>
                <a:uLnTx/>
                <a:uFillTx/>
                <a:latin typeface="Times New Roman"/>
                <a:ea typeface="+mn-ea"/>
                <a:cs typeface="Times New Roman"/>
              </a:rPr>
              <a:t>انابات</a:t>
            </a: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 الاستماع إلى الشهود والمصرحين القاطنين خارج نفوذ المحكمة والذين يتعذر عليهم التنقل إلى المحكمة  وذلك عن بعد انطلاقا من قاعة جلسات محكمة أخرى؛</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265113" marR="0" lvl="0" indent="-2651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إمكانية تنفيذ </a:t>
            </a:r>
            <a:r>
              <a:rPr kumimoji="0" lang="ar-MA" b="1" i="0" u="none" strike="noStrike" kern="1200" cap="none" spc="0" normalizeH="0" baseline="0" noProof="0" dirty="0" err="1">
                <a:ln>
                  <a:noFill/>
                </a:ln>
                <a:solidFill>
                  <a:prstClr val="white"/>
                </a:solidFill>
                <a:effectLst/>
                <a:uLnTx/>
                <a:uFillTx/>
                <a:latin typeface="Times New Roman"/>
                <a:ea typeface="+mn-ea"/>
                <a:cs typeface="Times New Roman"/>
              </a:rPr>
              <a:t>الانابات</a:t>
            </a: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 الدولية المتعلقة بالاستماع إلى الشهود والمصرحين من دول أخرى التي تربطها بالمغرب اتفاقيات تعاون قضائي.</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6274524" y="2012511"/>
            <a:ext cx="1964106" cy="700860"/>
          </a:xfrm>
          <a:prstGeom prst="round2DiagRect">
            <a:avLst>
              <a:gd name="adj1" fmla="val 5000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6228440" y="2842190"/>
            <a:ext cx="1964107" cy="378167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تعميم تقنية التواصل السمعي البصري</a:t>
            </a:r>
          </a:p>
          <a:p>
            <a:pPr marL="176213" marR="0" lvl="0" indent="-176213" algn="r" defTabSz="457200" rtl="1" eaLnBrk="1" fontAlgn="auto" latinLnBrk="0" hangingPunct="1">
              <a:lnSpc>
                <a:spcPct val="100000"/>
              </a:lnSpc>
              <a:spcBef>
                <a:spcPts val="0"/>
              </a:spcBef>
              <a:spcAft>
                <a:spcPts val="0"/>
              </a:spcAft>
              <a:buClrTx/>
              <a:buSzTx/>
              <a:buFontTx/>
              <a:buNone/>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 </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تجويد الربط البيني بين السجون والمحاكم</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4028581" y="1981434"/>
            <a:ext cx="2199859" cy="741239"/>
          </a:xfrm>
          <a:prstGeom prst="round2DiagRect">
            <a:avLst>
              <a:gd name="adj1" fmla="val 5000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962551" y="2842190"/>
            <a:ext cx="2220686" cy="378044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محاكم المملكة</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للسلطة القضائية</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رئاسة النيابة العامة</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المندوبية العامة لإدارة السجون وإعادة الإدماج</a:t>
            </a:r>
            <a:endParaRPr kumimoji="0" lang="fr-FR"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75593" y="2031103"/>
            <a:ext cx="1129813" cy="682268"/>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0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926377" y="2842189"/>
            <a:ext cx="1151562" cy="375990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b="1" i="0" u="none" strike="noStrike" kern="1200" cap="none" spc="0" normalizeH="0" baseline="0" noProof="0" dirty="0">
                <a:ln>
                  <a:noFill/>
                </a:ln>
                <a:solidFill>
                  <a:prstClr val="white"/>
                </a:solidFill>
                <a:effectLst/>
                <a:uLnTx/>
                <a:uFillTx/>
                <a:latin typeface="Times New Roman"/>
                <a:ea typeface="+mn-ea"/>
                <a:cs typeface="Times New Roman"/>
              </a:rPr>
              <a:t>2022-2020</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218427" y="1996077"/>
            <a:ext cx="1736645"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154138" y="2842189"/>
            <a:ext cx="1766243" cy="376811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1983542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14982"/>
            <a:ext cx="11353799" cy="605118"/>
          </a:xfrm>
          <a:blipFill>
            <a:blip r:embed="rId3"/>
            <a:stretch>
              <a:fillRect/>
            </a:stretch>
          </a:blipFill>
        </p:spPr>
        <p:txBody>
          <a:bodyPr vert="horz" lIns="91440" tIns="45720" rIns="91440" bIns="45720" rtlCol="0" anchor="t">
            <a:normAutofit fontScale="90000"/>
          </a:bodyPr>
          <a:lstStyle/>
          <a:p>
            <a:pPr algn="ctr" rtl="0"/>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graphicFrame>
        <p:nvGraphicFramePr>
          <p:cNvPr id="5" name="Diagramme 4"/>
          <p:cNvGraphicFramePr/>
          <p:nvPr>
            <p:extLst>
              <p:ext uri="{D42A27DB-BD31-4B8C-83A1-F6EECF244321}">
                <p14:modId xmlns:p14="http://schemas.microsoft.com/office/powerpoint/2010/main" val="1057746885"/>
              </p:ext>
            </p:extLst>
          </p:nvPr>
        </p:nvGraphicFramePr>
        <p:xfrm>
          <a:off x="948906" y="656108"/>
          <a:ext cx="11116573" cy="6162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ZoneTexte 15"/>
          <p:cNvSpPr txBox="1"/>
          <p:nvPr/>
        </p:nvSpPr>
        <p:spPr>
          <a:xfrm>
            <a:off x="1068171" y="765995"/>
            <a:ext cx="2038823" cy="532047"/>
          </a:xfrm>
          <a:prstGeom prst="round2DiagRect">
            <a:avLst>
              <a:gd name="adj1" fmla="val 37019"/>
              <a:gd name="adj2" fmla="val 0"/>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ar-MA" sz="3200" b="1" dirty="0" smtClean="0">
                <a:solidFill>
                  <a:schemeClr val="tx2"/>
                </a:solidFill>
                <a:latin typeface="Times New Roman" panose="02020603050405020304" pitchFamily="18" charset="0"/>
                <a:cs typeface="Times New Roman" panose="02020603050405020304" pitchFamily="18" charset="0"/>
              </a:rPr>
              <a:t>نقاط الضعف</a:t>
            </a:r>
            <a:endParaRPr lang="fr-FR" sz="3200" b="1" dirty="0">
              <a:solidFill>
                <a:schemeClr val="tx2"/>
              </a:solidFill>
              <a:latin typeface="Times New Roman" panose="02020603050405020304" pitchFamily="18" charset="0"/>
              <a:cs typeface="Times New Roman" panose="02020603050405020304" pitchFamily="18" charset="0"/>
            </a:endParaRPr>
          </a:p>
        </p:txBody>
      </p:sp>
      <p:sp>
        <p:nvSpPr>
          <p:cNvPr id="17" name="ZoneTexte 16"/>
          <p:cNvSpPr txBox="1"/>
          <p:nvPr/>
        </p:nvSpPr>
        <p:spPr>
          <a:xfrm>
            <a:off x="1115333" y="3966155"/>
            <a:ext cx="1854009" cy="553260"/>
          </a:xfrm>
          <a:prstGeom prst="round2DiagRect">
            <a:avLst>
              <a:gd name="adj1" fmla="val 38414"/>
              <a:gd name="adj2" fmla="val 0"/>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ar-MA" sz="3200" b="1" dirty="0" smtClean="0">
                <a:solidFill>
                  <a:schemeClr val="tx2"/>
                </a:solidFill>
                <a:latin typeface="Times New Roman" panose="02020603050405020304" pitchFamily="18" charset="0"/>
                <a:cs typeface="Times New Roman" panose="02020603050405020304" pitchFamily="18" charset="0"/>
              </a:rPr>
              <a:t>المخاطر</a:t>
            </a:r>
            <a:endParaRPr lang="fr-FR" sz="3200" b="1" dirty="0">
              <a:solidFill>
                <a:schemeClr val="tx2"/>
              </a:solidFill>
              <a:latin typeface="Times New Roman" panose="02020603050405020304" pitchFamily="18" charset="0"/>
              <a:cs typeface="Times New Roman" panose="02020603050405020304" pitchFamily="18" charset="0"/>
            </a:endParaRPr>
          </a:p>
        </p:txBody>
      </p:sp>
      <p:sp>
        <p:nvSpPr>
          <p:cNvPr id="18" name="ZoneTexte 17"/>
          <p:cNvSpPr txBox="1"/>
          <p:nvPr/>
        </p:nvSpPr>
        <p:spPr>
          <a:xfrm>
            <a:off x="9851923" y="3966155"/>
            <a:ext cx="1882251" cy="532047"/>
          </a:xfrm>
          <a:prstGeom prst="round2DiagRect">
            <a:avLst>
              <a:gd name="adj1" fmla="val 34758"/>
              <a:gd name="adj2" fmla="val 0"/>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nchor="ctr" anchorCtr="0">
            <a:noAutofit/>
          </a:bodyPr>
          <a:lstStyle>
            <a:defPPr>
              <a:defRPr lang="en-US"/>
            </a:defPPr>
            <a:lvl1pPr algn="ctr">
              <a:defRPr sz="2400" b="1"/>
            </a:lvl1pPr>
          </a:lstStyle>
          <a:p>
            <a:r>
              <a:rPr lang="ar-MA" sz="3200" dirty="0">
                <a:solidFill>
                  <a:schemeClr val="tx2"/>
                </a:solidFill>
                <a:latin typeface="Times New Roman" panose="02020603050405020304" pitchFamily="18" charset="0"/>
                <a:cs typeface="Times New Roman" panose="02020603050405020304" pitchFamily="18" charset="0"/>
              </a:rPr>
              <a:t>الفرص</a:t>
            </a:r>
            <a:endParaRPr lang="fr-FR" sz="3200" dirty="0">
              <a:solidFill>
                <a:schemeClr val="tx2"/>
              </a:solidFill>
              <a:latin typeface="Times New Roman" panose="02020603050405020304" pitchFamily="18" charset="0"/>
              <a:cs typeface="Times New Roman" panose="02020603050405020304" pitchFamily="18" charset="0"/>
            </a:endParaRPr>
          </a:p>
        </p:txBody>
      </p:sp>
      <p:sp>
        <p:nvSpPr>
          <p:cNvPr id="19" name="ZoneTexte 18"/>
          <p:cNvSpPr txBox="1"/>
          <p:nvPr/>
        </p:nvSpPr>
        <p:spPr>
          <a:xfrm>
            <a:off x="9851923" y="748259"/>
            <a:ext cx="2036680" cy="544775"/>
          </a:xfrm>
          <a:prstGeom prst="round2DiagRect">
            <a:avLst>
              <a:gd name="adj1" fmla="val 40961"/>
              <a:gd name="adj2" fmla="val 0"/>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ar-MA" sz="3200" b="1" dirty="0" smtClean="0">
                <a:solidFill>
                  <a:schemeClr val="tx2"/>
                </a:solidFill>
                <a:latin typeface="Times New Roman" panose="02020603050405020304" pitchFamily="18" charset="0"/>
                <a:cs typeface="Times New Roman" panose="02020603050405020304" pitchFamily="18" charset="0"/>
              </a:rPr>
              <a:t>نقاط القوة</a:t>
            </a:r>
            <a:endParaRPr lang="fr-FR" sz="32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36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14400" y="1054954"/>
            <a:ext cx="11277600" cy="1004949"/>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17. محاضر الجلسات الإلكترونية</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endParaRPr kumimoji="0" lang="fr-F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Rectangle 4"/>
          <p:cNvSpPr/>
          <p:nvPr/>
        </p:nvSpPr>
        <p:spPr>
          <a:xfrm>
            <a:off x="1456998" y="725281"/>
            <a:ext cx="10116205" cy="668734"/>
          </a:xfrm>
          <a:prstGeom prst="round2DiagRect">
            <a:avLst>
              <a:gd name="adj1" fmla="val 38681"/>
              <a:gd name="adj2" fmla="val 0"/>
            </a:avLst>
          </a:prstGeom>
          <a:solidFill>
            <a:schemeClr val="tx2"/>
          </a:solidFill>
        </p:spPr>
        <p:txBody>
          <a:bodyPr wrap="square">
            <a:spAutoFit/>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الرابع: مشاريع اعتماد التقنيات الرقمية في تدبير الجلسات </a:t>
            </a:r>
            <a:endParaRPr kumimoji="0" lang="fr-FR"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avec coins arrondis en diagonale 7"/>
          <p:cNvSpPr/>
          <p:nvPr/>
        </p:nvSpPr>
        <p:spPr>
          <a:xfrm>
            <a:off x="8793665" y="2078877"/>
            <a:ext cx="3308648" cy="683616"/>
          </a:xfrm>
          <a:prstGeom prst="round2DiagRect">
            <a:avLst>
              <a:gd name="adj1" fmla="val 4384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100" b="1" i="0" u="none" strike="noStrike" kern="1200" cap="none" spc="0" normalizeH="0" baseline="0" noProof="0" dirty="0">
                <a:ln>
                  <a:noFill/>
                </a:ln>
                <a:solidFill>
                  <a:srgbClr val="17406D"/>
                </a:solidFill>
                <a:effectLst/>
                <a:uLnTx/>
                <a:uFillTx/>
                <a:latin typeface="Times New Roman"/>
                <a:ea typeface="+mn-ea"/>
                <a:cs typeface="Times New Roman"/>
              </a:rPr>
              <a:t>توصيف المشروع</a:t>
            </a:r>
            <a:endParaRPr kumimoji="0" lang="fr-FR" sz="21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2" name="Rectangle avec coins arrondis en diagonale 11"/>
          <p:cNvSpPr/>
          <p:nvPr/>
        </p:nvSpPr>
        <p:spPr>
          <a:xfrm>
            <a:off x="8728396" y="2847049"/>
            <a:ext cx="3373917" cy="383547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مساعدة كاتب الضبط في المعالجة الرقمية والتحرير الإلكتروني لوقائع الجلسات بواسطة أجهزة </a:t>
            </a:r>
            <a:r>
              <a:rPr kumimoji="0" lang="ar-MA" sz="2000" b="1" i="0" u="none" strike="noStrike" kern="1200" cap="none" spc="0" normalizeH="0" baseline="0" noProof="0" dirty="0" err="1">
                <a:ln>
                  <a:noFill/>
                </a:ln>
                <a:solidFill>
                  <a:prstClr val="white"/>
                </a:solidFill>
                <a:effectLst/>
                <a:uLnTx/>
                <a:uFillTx/>
                <a:latin typeface="Times New Roman"/>
                <a:ea typeface="+mn-ea"/>
                <a:cs typeface="Times New Roman"/>
              </a:rPr>
              <a:t>وبرانم</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 قارئة الصوت وتحويله </a:t>
            </a:r>
            <a:r>
              <a:rPr kumimoji="0" lang="ar-SA" sz="2000" b="1" i="0" u="none" strike="noStrike" kern="1200" cap="none" spc="0" normalizeH="0" baseline="0" noProof="0" dirty="0">
                <a:ln>
                  <a:noFill/>
                </a:ln>
                <a:solidFill>
                  <a:prstClr val="white"/>
                </a:solidFill>
                <a:effectLst/>
                <a:uLnTx/>
                <a:uFillTx/>
                <a:latin typeface="Times New Roman"/>
                <a:ea typeface="+mn-ea"/>
                <a:cs typeface="Times New Roman"/>
              </a:rPr>
              <a:t>إلى </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 كتابة، وما لذلك من أهمية في عملية الضبط والدقة، وتحرير جميع الوقائع وما راج في الجلسة بشكل دقيق ومضبوط.</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3" name="Rectangle avec coins arrondis en diagonale 12"/>
          <p:cNvSpPr/>
          <p:nvPr/>
        </p:nvSpPr>
        <p:spPr>
          <a:xfrm>
            <a:off x="6039367" y="2089048"/>
            <a:ext cx="2624183" cy="693799"/>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100" b="1" i="0" u="none" strike="noStrike" kern="1200" cap="none" spc="0" normalizeH="0" baseline="0" noProof="0" dirty="0">
                <a:ln>
                  <a:noFill/>
                </a:ln>
                <a:solidFill>
                  <a:srgbClr val="17406D"/>
                </a:solidFill>
                <a:effectLst/>
                <a:uLnTx/>
                <a:uFillTx/>
                <a:latin typeface="Times New Roman"/>
                <a:ea typeface="+mn-ea"/>
                <a:cs typeface="Times New Roman"/>
              </a:rPr>
              <a:t>إجراءات تنزيل المشروع</a:t>
            </a:r>
            <a:endParaRPr kumimoji="0" lang="fr-FR" sz="21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4" name="Rectangle avec coins arrondis en diagonale 13"/>
          <p:cNvSpPr/>
          <p:nvPr/>
        </p:nvSpPr>
        <p:spPr>
          <a:xfrm>
            <a:off x="6012195" y="2856431"/>
            <a:ext cx="2651355" cy="382608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0" i="0" u="none" strike="noStrike" kern="1200" cap="none" spc="0" normalizeH="0" baseline="0" noProof="0" dirty="0">
                <a:ln>
                  <a:noFill/>
                </a:ln>
                <a:solidFill>
                  <a:prstClr val="white"/>
                </a:solidFill>
                <a:effectLst/>
                <a:uLnTx/>
                <a:uFillTx/>
                <a:latin typeface="Times New Roman"/>
                <a:ea typeface="+mn-ea"/>
                <a:cs typeface="Times New Roman"/>
              </a:rPr>
              <a:t>و</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ضع أرضية لإنجاز دراسة مشروع </a:t>
            </a:r>
            <a:r>
              <a:rPr kumimoji="0" lang="ar-MA" sz="2000" b="1" i="0" u="none" strike="noStrike" kern="1200" cap="none" spc="0" normalizeH="0" baseline="0" noProof="0" dirty="0" err="1">
                <a:ln>
                  <a:noFill/>
                </a:ln>
                <a:solidFill>
                  <a:prstClr val="white"/>
                </a:solidFill>
                <a:effectLst/>
                <a:uLnTx/>
                <a:uFillTx/>
                <a:latin typeface="Times New Roman"/>
                <a:ea typeface="+mn-ea"/>
                <a:cs typeface="Times New Roman"/>
              </a:rPr>
              <a:t>لرقمنة</a:t>
            </a: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 وقائع الجلسات </a:t>
            </a: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تنفيذ المشروع بشراكة مع شركات متخصصة في المجال </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4"/>
          <p:cNvSpPr/>
          <p:nvPr/>
        </p:nvSpPr>
        <p:spPr>
          <a:xfrm>
            <a:off x="3989896" y="2099231"/>
            <a:ext cx="1919355" cy="683616"/>
          </a:xfrm>
          <a:prstGeom prst="round2DiagRect">
            <a:avLst>
              <a:gd name="adj1" fmla="val 50000"/>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100" b="1" i="0" u="none" strike="noStrike" kern="1200" cap="none" spc="0" normalizeH="0" baseline="0" noProof="0" dirty="0">
                <a:ln>
                  <a:noFill/>
                </a:ln>
                <a:solidFill>
                  <a:srgbClr val="17406D"/>
                </a:solidFill>
                <a:effectLst/>
                <a:uLnTx/>
                <a:uFillTx/>
                <a:latin typeface="Times New Roman"/>
                <a:ea typeface="+mn-ea"/>
                <a:cs typeface="Times New Roman"/>
              </a:rPr>
              <a:t>الأطراف المتدخلة</a:t>
            </a:r>
            <a:endParaRPr kumimoji="0" lang="fr-FR" sz="21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6" name="Rectangle avec coins arrondis en diagonale 15"/>
          <p:cNvSpPr/>
          <p:nvPr/>
        </p:nvSpPr>
        <p:spPr>
          <a:xfrm>
            <a:off x="3989896" y="2856431"/>
            <a:ext cx="1921191" cy="382608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وزارة العدل</a:t>
            </a:r>
            <a:endParaRPr kumimoji="0" lang="fr-FR" sz="20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محاكم المملكة </a:t>
            </a:r>
            <a:endParaRPr kumimoji="0" lang="fr-FR" sz="20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المجلس الأعلى للسلطة القضائية</a:t>
            </a:r>
            <a:endParaRPr kumimoji="0" lang="fr-FR" sz="2000" b="0" i="0" u="none" strike="noStrike" kern="1200" cap="none" spc="0" normalizeH="0" baseline="0" noProof="0" dirty="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رئاسة النيابة العامة</a:t>
            </a:r>
            <a:endParaRPr kumimoji="0" lang="fr-FR" sz="2000" b="1" i="0" u="sng"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7" name="Rectangle avec coins arrondis en diagonale 16"/>
          <p:cNvSpPr/>
          <p:nvPr/>
        </p:nvSpPr>
        <p:spPr>
          <a:xfrm>
            <a:off x="970935" y="2123417"/>
            <a:ext cx="1073422" cy="639076"/>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100" b="1" i="0" u="none" strike="noStrike" kern="1200" cap="none" spc="0" normalizeH="0" baseline="0" noProof="0" dirty="0">
                <a:ln>
                  <a:noFill/>
                </a:ln>
                <a:solidFill>
                  <a:srgbClr val="17406D"/>
                </a:solidFill>
                <a:effectLst/>
                <a:uLnTx/>
                <a:uFillTx/>
                <a:latin typeface="Times New Roman"/>
                <a:ea typeface="+mn-ea"/>
                <a:cs typeface="Times New Roman"/>
              </a:rPr>
              <a:t>أفق الإنجاز </a:t>
            </a:r>
            <a:endParaRPr kumimoji="0" lang="fr-FR" sz="21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18" name="Rectangle avec coins arrondis en diagonale 17"/>
          <p:cNvSpPr/>
          <p:nvPr/>
        </p:nvSpPr>
        <p:spPr>
          <a:xfrm>
            <a:off x="939309" y="2856431"/>
            <a:ext cx="1105047" cy="382608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prstClr val="white"/>
                </a:solidFill>
                <a:effectLst/>
                <a:uLnTx/>
                <a:uFillTx/>
                <a:latin typeface="Times New Roman"/>
                <a:ea typeface="+mn-ea"/>
                <a:cs typeface="Times New Roman"/>
              </a:rPr>
              <a:t>2024-2020</a:t>
            </a:r>
            <a:endParaRPr kumimoji="0" lang="fr-FR" sz="1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9" name="Rectangle avec coins arrondis en diagonale 18"/>
          <p:cNvSpPr/>
          <p:nvPr/>
        </p:nvSpPr>
        <p:spPr>
          <a:xfrm>
            <a:off x="2177090" y="2087707"/>
            <a:ext cx="1682690"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100" b="1" i="0" u="none" strike="noStrike" kern="1200" cap="none" spc="0" normalizeH="0" baseline="0" noProof="0" dirty="0" smtClean="0">
                <a:ln>
                  <a:noFill/>
                </a:ln>
                <a:solidFill>
                  <a:srgbClr val="17406D"/>
                </a:solidFill>
                <a:effectLst/>
                <a:uLnTx/>
                <a:uFillTx/>
                <a:latin typeface="Times New Roman"/>
                <a:ea typeface="+mn-ea"/>
                <a:cs typeface="Times New Roman"/>
              </a:rPr>
              <a:t>الدعامات المواكبة</a:t>
            </a:r>
            <a:endParaRPr kumimoji="0" lang="fr-FR" sz="21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0" name="Rectangle avec coins arrondis en diagonale 19"/>
          <p:cNvSpPr/>
          <p:nvPr/>
        </p:nvSpPr>
        <p:spPr>
          <a:xfrm>
            <a:off x="2161541" y="2861698"/>
            <a:ext cx="1698238" cy="382082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الامن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Tree>
    <p:extLst>
      <p:ext uri="{BB962C8B-B14F-4D97-AF65-F5344CB8AC3E}">
        <p14:creationId xmlns:p14="http://schemas.microsoft.com/office/powerpoint/2010/main" val="4105456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
            <a:ext cx="11353799" cy="574680"/>
          </a:xfrm>
          <a:blipFill>
            <a:blip r:embed="rId2"/>
            <a:stretch>
              <a:fillRect l="-21000" r="-21000"/>
            </a:stretch>
          </a:blipFill>
        </p:spPr>
        <p:txBody>
          <a:bodyPr>
            <a:normAutofit fontScale="90000"/>
          </a:bodyPr>
          <a:lstStyle/>
          <a:p>
            <a:pPr algn="ctr"/>
            <a:r>
              <a:rPr lang="ar-MA" sz="4000" b="1" dirty="0">
                <a:latin typeface="Times New Roman" panose="02020603050405020304" pitchFamily="18" charset="0"/>
                <a:cs typeface="Times New Roman" panose="02020603050405020304" pitchFamily="18" charset="0"/>
              </a:rPr>
              <a:t>المخطط </a:t>
            </a:r>
            <a:r>
              <a:rPr lang="ar-MA" sz="4000" b="1" dirty="0" smtClean="0">
                <a:latin typeface="Times New Roman" panose="02020603050405020304" pitchFamily="18" charset="0"/>
                <a:cs typeface="Times New Roman" panose="02020603050405020304" pitchFamily="18" charset="0"/>
              </a:rPr>
              <a:t>التوجيهي </a:t>
            </a:r>
            <a:r>
              <a:rPr lang="ar-MA" sz="4000" b="1" dirty="0">
                <a:latin typeface="Times New Roman" panose="02020603050405020304" pitchFamily="18" charset="0"/>
                <a:cs typeface="Times New Roman" panose="02020603050405020304" pitchFamily="18" charset="0"/>
              </a:rPr>
              <a:t>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Diagramme 8"/>
          <p:cNvGraphicFramePr/>
          <p:nvPr>
            <p:extLst>
              <p:ext uri="{D42A27DB-BD31-4B8C-83A1-F6EECF244321}">
                <p14:modId xmlns:p14="http://schemas.microsoft.com/office/powerpoint/2010/main" val="1940041335"/>
              </p:ext>
            </p:extLst>
          </p:nvPr>
        </p:nvGraphicFramePr>
        <p:xfrm>
          <a:off x="1292087" y="719666"/>
          <a:ext cx="10426147" cy="581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02368" y="719666"/>
            <a:ext cx="1492757" cy="1437761"/>
          </a:xfrm>
          <a:prstGeom prst="rect">
            <a:avLst/>
          </a:prstGeom>
        </p:spPr>
      </p:pic>
      <p:sp>
        <p:nvSpPr>
          <p:cNvPr id="6" name="ZoneTexte 5"/>
          <p:cNvSpPr txBox="1"/>
          <p:nvPr/>
        </p:nvSpPr>
        <p:spPr bwMode="auto">
          <a:xfrm>
            <a:off x="4258489" y="2904487"/>
            <a:ext cx="4493342" cy="603171"/>
          </a:xfrm>
          <a:prstGeom prst="round2DiagRect">
            <a:avLst>
              <a:gd name="adj1" fmla="val 33729"/>
              <a:gd name="adj2" fmla="val 0"/>
            </a:avLst>
          </a:prstGeom>
          <a:solidFill>
            <a:srgbClr val="FFC000"/>
          </a:solidFill>
          <a:ln>
            <a:solidFill>
              <a:schemeClr val="tx2"/>
            </a:solidFill>
          </a:ln>
          <a:extLst/>
        </p:spPr>
        <p:txBody>
          <a:bodyPr wrap="square" lIns="0" bIns="0" rtlCol="0" anchor="ctr" anchorCtr="0">
            <a:noAutofit/>
          </a:bodyPr>
          <a:lstStyle/>
          <a:p>
            <a:pPr algn="ctr" rtl="1"/>
            <a:r>
              <a:rPr lang="ar-MA" sz="3800" b="1" dirty="0" smtClean="0">
                <a:solidFill>
                  <a:schemeClr val="tx2"/>
                </a:solidFill>
              </a:rPr>
              <a:t>3 مشاريع</a:t>
            </a:r>
            <a:endParaRPr lang="en-US" sz="3800" b="1" dirty="0" smtClean="0">
              <a:solidFill>
                <a:schemeClr val="tx2"/>
              </a:solidFill>
            </a:endParaRPr>
          </a:p>
        </p:txBody>
      </p:sp>
    </p:spTree>
    <p:extLst>
      <p:ext uri="{BB962C8B-B14F-4D97-AF65-F5344CB8AC3E}">
        <p14:creationId xmlns:p14="http://schemas.microsoft.com/office/powerpoint/2010/main" val="758889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mn-cs"/>
              </a:rPr>
              <a:t>المخطط التوجيهي للتحول الرقمي للعدالة</a:t>
            </a:r>
            <a:endParaRPr lang="ar-SA" dirty="0">
              <a:latin typeface="Times New Roman" panose="02020603050405020304" pitchFamily="18" charset="0"/>
              <a:cs typeface="+mn-cs"/>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a:endParaRPr>
          </a:p>
        </p:txBody>
      </p:sp>
      <p:sp>
        <p:nvSpPr>
          <p:cNvPr id="7" name="Rectangle 4"/>
          <p:cNvSpPr/>
          <p:nvPr/>
        </p:nvSpPr>
        <p:spPr>
          <a:xfrm>
            <a:off x="1536371" y="727818"/>
            <a:ext cx="10116205" cy="668734"/>
          </a:xfrm>
          <a:prstGeom prst="round2DiagRect">
            <a:avLst>
              <a:gd name="adj1" fmla="val 38681"/>
              <a:gd name="adj2" fmla="val 0"/>
            </a:avLst>
          </a:prstGeom>
          <a:solidFill>
            <a:schemeClr val="tx2"/>
          </a:solidFill>
        </p:spPr>
        <p:txBody>
          <a:bodyPr wrap="square">
            <a:spAutoFit/>
          </a:bodyPr>
          <a:lstStyle/>
          <a:p>
            <a:pPr marL="45720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الخامس: مشاريع رقمنة المقررات القضائية وتنفيذها</a:t>
            </a:r>
            <a:endParaRPr kumimoji="0" lang="fr-FR" sz="3200" b="1" i="0" u="sng"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avec coins arrondis en diagonale 15"/>
          <p:cNvSpPr/>
          <p:nvPr/>
        </p:nvSpPr>
        <p:spPr>
          <a:xfrm>
            <a:off x="3561394" y="2839875"/>
            <a:ext cx="1686140" cy="383192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وزارة العدل– محاكم المملكة </a:t>
            </a:r>
            <a:endParaRPr kumimoji="0" lang="fr-FR"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8900" marR="0" lvl="0" indent="-8890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نقابات هيئات المحامين</a:t>
            </a:r>
            <a:endParaRPr kumimoji="0" lang="fr-FR"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8900" marR="0" lvl="0" indent="-8890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هيئة المفوضين القضائيين</a:t>
            </a:r>
            <a:endParaRPr kumimoji="0" lang="fr-FR"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8900" marR="0" lvl="0" indent="-8890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شركات التأمين</a:t>
            </a:r>
            <a:endParaRPr kumimoji="0" lang="fr-FR"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8900" marR="0" lvl="0" indent="-8890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الخزينة العامة </a:t>
            </a:r>
            <a:endParaRPr kumimoji="0" lang="fr-FR"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avec coins arrondis en diagonale 16"/>
          <p:cNvSpPr/>
          <p:nvPr/>
        </p:nvSpPr>
        <p:spPr>
          <a:xfrm>
            <a:off x="896397" y="2086495"/>
            <a:ext cx="1223349" cy="716861"/>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أفق الإنجاز </a:t>
            </a:r>
            <a:endParaRPr kumimoji="0" lang="fr-FR" sz="22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8" name="Rectangle avec coins arrondis en diagonale 17"/>
          <p:cNvSpPr/>
          <p:nvPr/>
        </p:nvSpPr>
        <p:spPr>
          <a:xfrm>
            <a:off x="896397" y="2846234"/>
            <a:ext cx="1209494" cy="381780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2022-2025</a:t>
            </a:r>
            <a:endParaRPr kumimoji="0" lang="fr-FR"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avec coins arrondis en diagonale 18"/>
          <p:cNvSpPr/>
          <p:nvPr/>
        </p:nvSpPr>
        <p:spPr>
          <a:xfrm>
            <a:off x="7950447" y="2058785"/>
            <a:ext cx="4141605" cy="766290"/>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0" name="Rectangle avec coins arrondis en diagonale 19"/>
          <p:cNvSpPr/>
          <p:nvPr/>
        </p:nvSpPr>
        <p:spPr>
          <a:xfrm>
            <a:off x="7950447" y="2864803"/>
            <a:ext cx="4156426" cy="383744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إحداث منصة معلوماتية؛ </a:t>
            </a:r>
            <a:endParaRPr kumimoji="0" lang="fr-FR"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البدء بالتنفيذ الإلكتروني على شركات التأمين فيما يتعلق بتعويضات حوادث السير وحوادث الشغل، وكذا الإدارات العمومية والجماعات الترابية؛</a:t>
            </a:r>
            <a:endParaRPr kumimoji="0" lang="fr-FR"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إمكانية ربط المنصة، بفضاء المحامين لتتبع تنفيذ الأحكام المرتبطة بالقضايا التي يتولون </a:t>
            </a:r>
            <a:r>
              <a:rPr kumimoji="0" lang="ar-MA" sz="175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الانابة</a:t>
            </a:r>
            <a:r>
              <a:rPr kumimoji="0" lang="ar-MA"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عنها؛</a:t>
            </a:r>
            <a:endParaRPr kumimoji="0" lang="fr-FR"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الربط مع منصة المفوضين القضائيين لتتبع تنفيذ الأحكام التي يتولى المفوضون </a:t>
            </a:r>
            <a:r>
              <a:rPr kumimoji="0" lang="ar-MA" sz="175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القضائيون</a:t>
            </a:r>
            <a:r>
              <a:rPr kumimoji="0" lang="ar-MA"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تنفيذها؛</a:t>
            </a:r>
            <a:endParaRPr kumimoji="0" lang="fr-FR"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5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الربط بمصالح الخزينة العامة للمملكة فيما يتعلق بقضايا الحجز ما لدى الغير في قضايا النفقة، والقضايا التي لها علاقة بالاقتطاع من المنبع؛</a:t>
            </a:r>
            <a:endParaRPr kumimoji="0" lang="fr-FR" sz="175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avec coins arrondis en diagonale 20"/>
          <p:cNvSpPr/>
          <p:nvPr/>
        </p:nvSpPr>
        <p:spPr>
          <a:xfrm>
            <a:off x="5362112" y="2058784"/>
            <a:ext cx="2531969" cy="731903"/>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2" name="Rectangle avec coins arrondis en diagonale 21"/>
          <p:cNvSpPr/>
          <p:nvPr/>
        </p:nvSpPr>
        <p:spPr>
          <a:xfrm>
            <a:off x="5296947" y="2846234"/>
            <a:ext cx="2597134" cy="382176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القيام بدراسة حول مختلف جوانب مشروع لتقديم طلبات التنفيذ على الشركات إلكترونيا</a:t>
            </a: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fr-FR"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تطوير  وتجويد منصات رقمية للربط بين مختلف المتدخلين في عملية التنفيذ</a:t>
            </a:r>
            <a:endParaRPr kumimoji="0" lang="fr-FR"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avec coins arrondis en diagonale 22"/>
          <p:cNvSpPr/>
          <p:nvPr/>
        </p:nvSpPr>
        <p:spPr>
          <a:xfrm>
            <a:off x="3602958" y="2058784"/>
            <a:ext cx="1626537" cy="744573"/>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الأطراف المتدخلة</a:t>
            </a:r>
            <a:endParaRPr kumimoji="0" lang="fr-FR" sz="22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4" name="Rectangle avec coins arrondis en diagonale 19"/>
          <p:cNvSpPr/>
          <p:nvPr/>
        </p:nvSpPr>
        <p:spPr>
          <a:xfrm>
            <a:off x="2143434" y="2846234"/>
            <a:ext cx="1353627" cy="380919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err="1" smtClean="0">
                <a:ln>
                  <a:noFill/>
                </a:ln>
                <a:solidFill>
                  <a:prstClr val="white"/>
                </a:solidFill>
                <a:effectLst/>
                <a:uLnTx/>
                <a:uFillTx/>
                <a:latin typeface="Times New Roman"/>
                <a:ea typeface="+mn-ea"/>
                <a:cs typeface="Times New Roman"/>
              </a:rPr>
              <a:t>الامن</a:t>
            </a:r>
            <a:endPar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8"/>
          <p:cNvSpPr/>
          <p:nvPr/>
        </p:nvSpPr>
        <p:spPr>
          <a:xfrm>
            <a:off x="2143434" y="2058785"/>
            <a:ext cx="1411529" cy="748924"/>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الدعامات المواكبة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4" name="Rectangle 23"/>
          <p:cNvSpPr/>
          <p:nvPr/>
        </p:nvSpPr>
        <p:spPr>
          <a:xfrm>
            <a:off x="3323108" y="889261"/>
            <a:ext cx="6096000" cy="1129796"/>
          </a:xfrm>
          <a:prstGeom prst="rect">
            <a:avLst/>
          </a:prstGeom>
        </p:spPr>
        <p:txBody>
          <a:bodyPr>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18. ملف التنفيذ الإلكتروني </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Tree>
    <p:extLst>
      <p:ext uri="{BB962C8B-B14F-4D97-AF65-F5344CB8AC3E}">
        <p14:creationId xmlns:p14="http://schemas.microsoft.com/office/powerpoint/2010/main" val="624168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3"/>
            <a:stretch>
              <a:fillRect/>
            </a:stretch>
          </a:blipFill>
        </p:spPr>
        <p:txBody>
          <a:bodyPr>
            <a:normAutofit fontScale="90000"/>
          </a:bodyPr>
          <a:lstStyle/>
          <a:p>
            <a:pPr algn="ctr"/>
            <a:r>
              <a:rPr lang="ar-MA" b="1" dirty="0">
                <a:latin typeface="Times New Roman" panose="02020603050405020304" pitchFamily="18" charset="0"/>
                <a:cs typeface="+mn-cs"/>
              </a:rPr>
              <a:t>المخطط التوجيهي للتحول الرقمي للعدالة</a:t>
            </a:r>
            <a:endParaRPr lang="ar-SA" dirty="0">
              <a:latin typeface="Times New Roman" panose="02020603050405020304" pitchFamily="18" charset="0"/>
              <a:cs typeface="+mn-cs"/>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a:endParaRPr>
          </a:p>
        </p:txBody>
      </p:sp>
      <p:sp>
        <p:nvSpPr>
          <p:cNvPr id="5" name="Rectangle 4"/>
          <p:cNvSpPr/>
          <p:nvPr/>
        </p:nvSpPr>
        <p:spPr>
          <a:xfrm>
            <a:off x="914400" y="816634"/>
            <a:ext cx="11277600" cy="5865961"/>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a:endParaRPr>
          </a:p>
        </p:txBody>
      </p:sp>
      <p:sp>
        <p:nvSpPr>
          <p:cNvPr id="7" name="Rectangle 4"/>
          <p:cNvSpPr/>
          <p:nvPr/>
        </p:nvSpPr>
        <p:spPr>
          <a:xfrm>
            <a:off x="1525580" y="816634"/>
            <a:ext cx="10116205" cy="668734"/>
          </a:xfrm>
          <a:prstGeom prst="round2DiagRect">
            <a:avLst>
              <a:gd name="adj1" fmla="val 38681"/>
              <a:gd name="adj2" fmla="val 0"/>
            </a:avLst>
          </a:prstGeom>
          <a:solidFill>
            <a:schemeClr val="tx2"/>
          </a:solidFill>
        </p:spPr>
        <p:txBody>
          <a:bodyPr wrap="square">
            <a:spAutoFit/>
          </a:bodyPr>
          <a:lstStyle/>
          <a:p>
            <a:pPr marL="45720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الخامس: مشاريع رقمنة المقررات القضائية وتنفيذها</a:t>
            </a:r>
            <a:endParaRPr kumimoji="0" lang="fr-FR" sz="3200" b="1" i="0" u="sng"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avec coins arrondis en diagonale 15"/>
          <p:cNvSpPr/>
          <p:nvPr/>
        </p:nvSpPr>
        <p:spPr>
          <a:xfrm>
            <a:off x="3612711" y="3233504"/>
            <a:ext cx="1641673" cy="345344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وزارة العدل</a:t>
            </a:r>
            <a:endParaRPr kumimoji="0" lang="fr-FR"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محاكم المملكة </a:t>
            </a:r>
            <a:endParaRPr kumimoji="0" lang="fr-FR"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الخزينة العامة للمملكة</a:t>
            </a:r>
            <a:endParaRPr kumimoji="0" lang="fr-FR"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مركز النقديات</a:t>
            </a:r>
            <a:endParaRPr kumimoji="0" lang="fr-FR" sz="24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avec coins arrondis en diagonale 16"/>
          <p:cNvSpPr/>
          <p:nvPr/>
        </p:nvSpPr>
        <p:spPr>
          <a:xfrm>
            <a:off x="943530" y="2462518"/>
            <a:ext cx="1166750" cy="690037"/>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أفق الإنجاز </a:t>
            </a:r>
            <a:endParaRPr kumimoji="0" lang="fr-FR" sz="24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8" name="Rectangle avec coins arrondis en diagonale 17"/>
          <p:cNvSpPr/>
          <p:nvPr/>
        </p:nvSpPr>
        <p:spPr>
          <a:xfrm>
            <a:off x="857275" y="3223319"/>
            <a:ext cx="1209494" cy="344071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2023</a:t>
            </a:r>
            <a:endParaRPr kumimoji="0" lang="fr-F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avec coins arrondis en diagonale 18"/>
          <p:cNvSpPr/>
          <p:nvPr/>
        </p:nvSpPr>
        <p:spPr>
          <a:xfrm>
            <a:off x="8700655" y="2454015"/>
            <a:ext cx="3313229" cy="698540"/>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توصيف المشروع</a:t>
            </a:r>
            <a:endParaRPr kumimoji="0" lang="fr-FR"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0" name="Rectangle avec coins arrondis en diagonale 19"/>
          <p:cNvSpPr/>
          <p:nvPr/>
        </p:nvSpPr>
        <p:spPr>
          <a:xfrm>
            <a:off x="8645236" y="3233504"/>
            <a:ext cx="3368648" cy="344842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marR="0" lvl="0" indent="-263525" algn="r" defTabSz="457200" rtl="1" eaLnBrk="1" fontAlgn="auto" latinLnBrk="0" hangingPunct="1">
              <a:lnSpc>
                <a:spcPct val="15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الربط مع مصالح الخزينة العامة للمملكة؛</a:t>
            </a:r>
            <a:endParaRPr kumimoji="0" lang="fr-FR"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263525" marR="0" lvl="0" indent="-263525" algn="r" defTabSz="457200" rtl="1" eaLnBrk="1" fontAlgn="auto" latinLnBrk="0" hangingPunct="1">
              <a:lnSpc>
                <a:spcPct val="150000"/>
              </a:lnSpc>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تعزيز الأداء الإلكتروني للغرامات عبر مختلف المنصات.</a:t>
            </a:r>
            <a:endParaRPr kumimoji="0" lang="fr-F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avec coins arrondis en diagonale 20"/>
          <p:cNvSpPr/>
          <p:nvPr/>
        </p:nvSpPr>
        <p:spPr>
          <a:xfrm>
            <a:off x="5435218" y="2459838"/>
            <a:ext cx="3161215" cy="692717"/>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إجراءات تنزيل المشروع</a:t>
            </a:r>
            <a:endParaRPr kumimoji="0" lang="fr-FR"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2" name="Rectangle avec coins arrondis en diagonale 21"/>
          <p:cNvSpPr/>
          <p:nvPr/>
        </p:nvSpPr>
        <p:spPr>
          <a:xfrm>
            <a:off x="5372160" y="3233504"/>
            <a:ext cx="3161216" cy="345344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marR="0" lvl="0" indent="-182563" algn="r" defTabSz="457200" rtl="1" eaLnBrk="1" fontAlgn="auto" latinLnBrk="0" hangingPunct="1">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توسيع مجال استيفاء وتحصيل الغرامات إلكترونيا</a:t>
            </a:r>
            <a:r>
              <a:rPr lang="ar-MA" sz="2400" b="1" dirty="0">
                <a:solidFill>
                  <a:prstClr val="white"/>
                </a:solidFill>
                <a:latin typeface="Times New Roman" panose="02020603050405020304" pitchFamily="18" charset="0"/>
                <a:cs typeface="Times New Roman" panose="02020603050405020304" pitchFamily="18" charset="0"/>
              </a:rPr>
              <a:t>؛</a:t>
            </a:r>
            <a:endPar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a:p>
            <a:pPr marL="182563" marR="0" lvl="0" indent="-182563" algn="r" defTabSz="457200" rtl="1" eaLnBrk="1" fontAlgn="auto" latinLnBrk="0" hangingPunct="1">
              <a:spcBef>
                <a:spcPts val="0"/>
              </a:spcBef>
              <a:spcAft>
                <a:spcPts val="0"/>
              </a:spcAft>
              <a:buClrTx/>
              <a:buSzTx/>
              <a:buFont typeface="Arial"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استغلال مختلف منصات الأداء الإلكتروني لاستيفاء الغرامات \ الشبابيك البنكية، منصات وزارة العدل.</a:t>
            </a:r>
            <a:endParaRPr kumimoji="0" lang="fr-FR"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avec coins arrondis en diagonale 22"/>
          <p:cNvSpPr/>
          <p:nvPr/>
        </p:nvSpPr>
        <p:spPr>
          <a:xfrm>
            <a:off x="3681593" y="2464659"/>
            <a:ext cx="1616268" cy="687896"/>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الأطراف المتدخلة</a:t>
            </a:r>
            <a:endParaRPr kumimoji="0" lang="fr-FR" sz="24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4" name="Rectangle avec coins arrondis en diagonale 19"/>
          <p:cNvSpPr/>
          <p:nvPr/>
        </p:nvSpPr>
        <p:spPr>
          <a:xfrm>
            <a:off x="2142969" y="3227197"/>
            <a:ext cx="1396644" cy="343296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176213" marR="0" lvl="0" indent="-176213"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176213" marR="0" lvl="0" indent="-176213"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err="1" smtClean="0">
                <a:ln>
                  <a:noFill/>
                </a:ln>
                <a:solidFill>
                  <a:prstClr val="white"/>
                </a:solidFill>
                <a:effectLst/>
                <a:uLnTx/>
                <a:uFillTx/>
                <a:latin typeface="Times New Roman"/>
                <a:ea typeface="+mn-ea"/>
                <a:cs typeface="Times New Roman"/>
              </a:rPr>
              <a:t>الامن</a:t>
            </a:r>
            <a:endPar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176213" marR="0" lvl="0" indent="-176213"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176213" marR="0" lvl="0" indent="-176213"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176213" marR="0" lvl="0" indent="-176213"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4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8"/>
          <p:cNvSpPr/>
          <p:nvPr/>
        </p:nvSpPr>
        <p:spPr>
          <a:xfrm>
            <a:off x="2314611" y="2462518"/>
            <a:ext cx="1229625" cy="690257"/>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الدعامات المواكبة</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4" name="Rectangle 23"/>
          <p:cNvSpPr/>
          <p:nvPr/>
        </p:nvSpPr>
        <p:spPr>
          <a:xfrm>
            <a:off x="3280063" y="1062601"/>
            <a:ext cx="6470073" cy="1129796"/>
          </a:xfrm>
          <a:prstGeom prst="rect">
            <a:avLst/>
          </a:prstGeom>
        </p:spPr>
        <p:txBody>
          <a:bodyPr wrap="square">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uLnTx/>
                <a:uFillTx/>
                <a:latin typeface="Times New Roman"/>
                <a:ea typeface="+mn-ea"/>
                <a:cs typeface="Times New Roman"/>
              </a:rPr>
              <a:t>19. ملف التنفيذ الإلكتروني لتحصيل الغرامات والإدانات</a:t>
            </a:r>
            <a:endParaRPr kumimoji="0" lang="fr-FR" sz="2800" b="1" i="0" u="none" strike="noStrike" kern="1200" cap="none" spc="0" normalizeH="0" baseline="0" noProof="0" dirty="0">
              <a:ln>
                <a:noFill/>
              </a:ln>
              <a:solidFill>
                <a:srgbClr val="17406D"/>
              </a:solidFill>
              <a:uLnTx/>
              <a:uFillTx/>
              <a:latin typeface="Times New Roman"/>
              <a:ea typeface="+mn-ea"/>
              <a:cs typeface="Times New Roman"/>
            </a:endParaRPr>
          </a:p>
        </p:txBody>
      </p:sp>
    </p:spTree>
    <p:extLst>
      <p:ext uri="{BB962C8B-B14F-4D97-AF65-F5344CB8AC3E}">
        <p14:creationId xmlns:p14="http://schemas.microsoft.com/office/powerpoint/2010/main" val="17591774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mn-cs"/>
              </a:rPr>
              <a:t>المخطط التوجيهي للتحول الرقمي للعدالة</a:t>
            </a:r>
            <a:endParaRPr lang="ar-SA" dirty="0">
              <a:latin typeface="Times New Roman" panose="02020603050405020304" pitchFamily="18" charset="0"/>
              <a:cs typeface="+mn-cs"/>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a:endParaRPr>
          </a:p>
        </p:txBody>
      </p:sp>
      <p:sp>
        <p:nvSpPr>
          <p:cNvPr id="5" name="Rectangle 4"/>
          <p:cNvSpPr/>
          <p:nvPr/>
        </p:nvSpPr>
        <p:spPr>
          <a:xfrm>
            <a:off x="914400" y="816634"/>
            <a:ext cx="11277600" cy="5865961"/>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a:endParaRPr>
          </a:p>
        </p:txBody>
      </p:sp>
      <p:sp>
        <p:nvSpPr>
          <p:cNvPr id="7" name="Rectangle 4"/>
          <p:cNvSpPr/>
          <p:nvPr/>
        </p:nvSpPr>
        <p:spPr>
          <a:xfrm>
            <a:off x="1525580" y="816634"/>
            <a:ext cx="10116205" cy="668734"/>
          </a:xfrm>
          <a:prstGeom prst="round2DiagRect">
            <a:avLst>
              <a:gd name="adj1" fmla="val 38681"/>
              <a:gd name="adj2" fmla="val 0"/>
            </a:avLst>
          </a:prstGeom>
          <a:solidFill>
            <a:schemeClr val="tx2"/>
          </a:solidFill>
        </p:spPr>
        <p:txBody>
          <a:bodyPr wrap="square">
            <a:spAutoFit/>
          </a:bodyPr>
          <a:lstStyle/>
          <a:p>
            <a:pPr marL="45720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الخامس: مشاريع رقمنة المقررات القضائية وتنفيذها</a:t>
            </a:r>
            <a:endParaRPr kumimoji="0" lang="fr-FR" sz="3200" b="1" i="0" u="sng"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avec coins arrondis en diagonale 15"/>
          <p:cNvSpPr/>
          <p:nvPr/>
        </p:nvSpPr>
        <p:spPr>
          <a:xfrm>
            <a:off x="3546219" y="3210700"/>
            <a:ext cx="1711615" cy="347189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وزارة العدل</a:t>
            </a:r>
            <a:endParaRPr kumimoji="0" lang="fr-FR" sz="19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المجلس الأعلى للسلطة القضائية</a:t>
            </a:r>
            <a:endParaRPr kumimoji="0" lang="fr-FR" sz="19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رئاسة النيابة العامة</a:t>
            </a:r>
            <a:endParaRPr kumimoji="0" lang="fr-FR" sz="19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محاكم المملكة</a:t>
            </a:r>
            <a:endParaRPr kumimoji="0" lang="fr-FR" sz="19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المندوبية العامة لإدارة السجون وإعادة الإدماج</a:t>
            </a:r>
            <a:endParaRPr kumimoji="0" lang="fr-FR" sz="19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الضابطة القضائية</a:t>
            </a:r>
            <a:endParaRPr kumimoji="0" lang="fr-FR" sz="19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avec coins arrondis en diagonale 16"/>
          <p:cNvSpPr/>
          <p:nvPr/>
        </p:nvSpPr>
        <p:spPr>
          <a:xfrm>
            <a:off x="984656" y="2459262"/>
            <a:ext cx="1166750" cy="716861"/>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أفق الإنجاز </a:t>
            </a:r>
            <a:endParaRPr kumimoji="0" lang="fr-FR" sz="24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8" name="Rectangle avec coins arrondis en diagonale 17"/>
          <p:cNvSpPr/>
          <p:nvPr/>
        </p:nvSpPr>
        <p:spPr>
          <a:xfrm>
            <a:off x="914400" y="3219857"/>
            <a:ext cx="1209494" cy="346273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2022-2025</a:t>
            </a:r>
            <a:endParaRPr kumimoji="0" lang="fr-FR" sz="19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a:endParaRPr>
          </a:p>
        </p:txBody>
      </p:sp>
      <p:sp>
        <p:nvSpPr>
          <p:cNvPr id="19" name="Rectangle avec coins arrondis en diagonale 18"/>
          <p:cNvSpPr/>
          <p:nvPr/>
        </p:nvSpPr>
        <p:spPr>
          <a:xfrm>
            <a:off x="8987191" y="2512436"/>
            <a:ext cx="3194350" cy="664752"/>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توصيف المشروع</a:t>
            </a:r>
            <a:endParaRPr kumimoji="0" lang="fr-FR"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0" name="Rectangle avec coins arrondis en diagonale 19"/>
          <p:cNvSpPr/>
          <p:nvPr/>
        </p:nvSpPr>
        <p:spPr>
          <a:xfrm>
            <a:off x="8837537" y="3219857"/>
            <a:ext cx="3194349" cy="346273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ts val="34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الربط مع المؤسسات السجنية، وكذا الضابطة القضائية، المكلفة بتنفيذ الأحكام السالبة للحرية؛</a:t>
            </a:r>
          </a:p>
          <a:p>
            <a:pPr marL="176213" marR="0" lvl="0" indent="-176213" algn="just" defTabSz="457200" rtl="1" eaLnBrk="1" fontAlgn="auto" latinLnBrk="0" hangingPunct="1">
              <a:lnSpc>
                <a:spcPts val="2300"/>
              </a:lnSpc>
              <a:spcBef>
                <a:spcPts val="0"/>
              </a:spcBef>
              <a:spcAft>
                <a:spcPts val="0"/>
              </a:spcAft>
              <a:buClrTx/>
              <a:buSzTx/>
              <a:buFont typeface="Arial" pitchFamily="34" charset="0"/>
              <a:buChar char="•"/>
              <a:tabLst/>
              <a:defRPr/>
            </a:pPr>
            <a:endParaRPr kumimoji="0" lang="fr-FR"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just" defTabSz="457200" rtl="1" eaLnBrk="1" fontAlgn="auto" latinLnBrk="0" hangingPunct="1">
              <a:lnSpc>
                <a:spcPts val="34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توسيع المشروع ليشمل المراقبة القضائية بواسطة السوار الإلكتروني,</a:t>
            </a:r>
            <a:endParaRPr kumimoji="0" lang="fr-FR" sz="19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avec coins arrondis en diagonale 20"/>
          <p:cNvSpPr/>
          <p:nvPr/>
        </p:nvSpPr>
        <p:spPr>
          <a:xfrm>
            <a:off x="5427675" y="2483406"/>
            <a:ext cx="3347320" cy="692717"/>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إجراءات تنزيل المشروع</a:t>
            </a:r>
            <a:endParaRPr kumimoji="0" lang="fr-FR"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2" name="Rectangle avec coins arrondis en diagonale 21"/>
          <p:cNvSpPr/>
          <p:nvPr/>
        </p:nvSpPr>
        <p:spPr>
          <a:xfrm>
            <a:off x="5334032" y="3210699"/>
            <a:ext cx="3427305" cy="347189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تعزيز الربط الإلكتروني بين الإدارة القضائية والمؤسسات السجنية</a:t>
            </a:r>
            <a:r>
              <a:rPr lang="ar-MA" sz="1900" b="1" dirty="0">
                <a:solidFill>
                  <a:prstClr val="white"/>
                </a:solidFill>
                <a:latin typeface="Times New Roman" panose="02020603050405020304" pitchFamily="18" charset="0"/>
                <a:cs typeface="Times New Roman" panose="02020603050405020304" pitchFamily="18" charset="0"/>
              </a:rPr>
              <a:t>؛</a:t>
            </a:r>
            <a:endParaRPr kumimoji="0" lang="fr-FR" sz="19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a:p>
            <a:pPr marL="176213" marR="0" lvl="0" indent="-176213" algn="just" defTabSz="457200" rtl="1" eaLnBrk="1" fontAlgn="auto" latinLnBrk="0" hangingPunct="1">
              <a:lnSpc>
                <a:spcPct val="100000"/>
              </a:lnSpc>
              <a:spcBef>
                <a:spcPts val="0"/>
              </a:spcBef>
              <a:spcAft>
                <a:spcPts val="0"/>
              </a:spcAft>
              <a:buClrTx/>
              <a:buSzTx/>
              <a:buFontTx/>
              <a:buNone/>
              <a:tabLst/>
              <a:defRPr/>
            </a:pPr>
            <a:endPar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الربط بين </a:t>
            </a:r>
            <a:r>
              <a:rPr kumimoji="0" lang="ar-MA" sz="1900" b="1" i="0" u="none" strike="noStrike" kern="120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النيابات</a:t>
            </a: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العامة  وقضاة تنفيذ العقوبات والضابطة القضائية لتدبير ملفات الإكراه البدني؛</a:t>
            </a:r>
          </a:p>
          <a:p>
            <a:pPr marL="176213" marR="0" lvl="0" indent="-176213" algn="just" defTabSz="457200" rtl="1" eaLnBrk="1" fontAlgn="auto" latinLnBrk="0" hangingPunct="1">
              <a:lnSpc>
                <a:spcPct val="100000"/>
              </a:lnSpc>
              <a:spcBef>
                <a:spcPts val="0"/>
              </a:spcBef>
              <a:spcAft>
                <a:spcPts val="0"/>
              </a:spcAft>
              <a:buClrTx/>
              <a:buSzTx/>
              <a:buFontTx/>
              <a:buNone/>
              <a:tabLst/>
              <a:defRPr/>
            </a:pPr>
            <a:endParaRPr kumimoji="0" lang="fr-FR" sz="19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a:p>
            <a:pPr marL="176213" marR="0" lvl="0" indent="-176213"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تدبير بطائق الاعتقال إلكترونيا مع جميع المؤسسات المتدخلة.</a:t>
            </a:r>
            <a:endParaRPr kumimoji="0" lang="fr-FR" sz="19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avec coins arrondis en diagonale 22"/>
          <p:cNvSpPr/>
          <p:nvPr/>
        </p:nvSpPr>
        <p:spPr>
          <a:xfrm>
            <a:off x="3650169" y="2507163"/>
            <a:ext cx="1633308" cy="675298"/>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الأطراف المتدخلة</a:t>
            </a:r>
            <a:endParaRPr kumimoji="0" lang="fr-FR" sz="24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4" name="Rectangle avec coins arrondis en diagonale 19"/>
          <p:cNvSpPr/>
          <p:nvPr/>
        </p:nvSpPr>
        <p:spPr>
          <a:xfrm>
            <a:off x="2167684" y="3219856"/>
            <a:ext cx="1302336" cy="346273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err="1" smtClean="0">
                <a:ln>
                  <a:noFill/>
                </a:ln>
                <a:solidFill>
                  <a:prstClr val="white"/>
                </a:solidFill>
                <a:effectLst/>
                <a:uLnTx/>
                <a:uFillTx/>
                <a:latin typeface="Times New Roman"/>
                <a:ea typeface="+mn-ea"/>
                <a:cs typeface="Times New Roman"/>
              </a:rPr>
              <a:t>الامن</a:t>
            </a:r>
            <a:endPar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9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19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8"/>
          <p:cNvSpPr/>
          <p:nvPr/>
        </p:nvSpPr>
        <p:spPr>
          <a:xfrm>
            <a:off x="2295604" y="2468471"/>
            <a:ext cx="1229625"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srgbClr val="17406D"/>
                </a:solidFill>
                <a:effectLst/>
                <a:uLnTx/>
                <a:uFillTx/>
                <a:latin typeface="Times New Roman"/>
                <a:ea typeface="+mn-ea"/>
                <a:cs typeface="Times New Roman"/>
              </a:rPr>
              <a:t>الدعامات المواكبة</a:t>
            </a:r>
            <a:endParaRPr kumimoji="0" lang="fr-FR" sz="24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4" name="Rectangle 23"/>
          <p:cNvSpPr/>
          <p:nvPr/>
        </p:nvSpPr>
        <p:spPr>
          <a:xfrm>
            <a:off x="3323108" y="1062993"/>
            <a:ext cx="6096000" cy="1129796"/>
          </a:xfrm>
          <a:prstGeom prst="rect">
            <a:avLst/>
          </a:prstGeom>
        </p:spPr>
        <p:txBody>
          <a:bodyPr>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8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20. ملف التنفيذ الإلكتروني للأحكام السالبة للحرية</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Tree>
    <p:extLst>
      <p:ext uri="{BB962C8B-B14F-4D97-AF65-F5344CB8AC3E}">
        <p14:creationId xmlns:p14="http://schemas.microsoft.com/office/powerpoint/2010/main" val="34622527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
            <a:ext cx="11353799" cy="574680"/>
          </a:xfrm>
          <a:blipFill>
            <a:blip r:embed="rId2"/>
            <a:stretch>
              <a:fillRect l="-21000" r="-21000"/>
            </a:stretch>
          </a:blipFill>
        </p:spPr>
        <p:txBody>
          <a:bodyPr>
            <a:normAutofit fontScale="90000"/>
          </a:bodyPr>
          <a:lstStyle/>
          <a:p>
            <a:pPr algn="ctr"/>
            <a:r>
              <a:rPr lang="ar-MA" sz="4000" b="1" dirty="0">
                <a:latin typeface="Times New Roman" panose="02020603050405020304" pitchFamily="18" charset="0"/>
                <a:cs typeface="+mn-cs"/>
              </a:rPr>
              <a:t>المخطط </a:t>
            </a:r>
            <a:r>
              <a:rPr lang="ar-MA" sz="4000" b="1" dirty="0" smtClean="0">
                <a:latin typeface="Times New Roman" panose="02020603050405020304" pitchFamily="18" charset="0"/>
                <a:cs typeface="+mn-cs"/>
              </a:rPr>
              <a:t>التوجيهي </a:t>
            </a:r>
            <a:r>
              <a:rPr lang="ar-MA" sz="4000" b="1" dirty="0">
                <a:latin typeface="Times New Roman" panose="02020603050405020304" pitchFamily="18" charset="0"/>
                <a:cs typeface="+mn-cs"/>
              </a:rPr>
              <a:t>للتحول الرقمي للعدالة</a:t>
            </a:r>
            <a:endParaRPr lang="ar-SA" sz="4000" dirty="0">
              <a:latin typeface="Times New Roman" panose="02020603050405020304" pitchFamily="18" charset="0"/>
              <a:cs typeface="+mn-cs"/>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akkal Majalla"/>
              <a:ea typeface="+mn-ea"/>
            </a:endParaRPr>
          </a:p>
        </p:txBody>
      </p:sp>
      <p:graphicFrame>
        <p:nvGraphicFramePr>
          <p:cNvPr id="9" name="Diagramme 8"/>
          <p:cNvGraphicFramePr/>
          <p:nvPr>
            <p:extLst>
              <p:ext uri="{D42A27DB-BD31-4B8C-83A1-F6EECF244321}">
                <p14:modId xmlns:p14="http://schemas.microsoft.com/office/powerpoint/2010/main" val="1895959552"/>
              </p:ext>
            </p:extLst>
          </p:nvPr>
        </p:nvGraphicFramePr>
        <p:xfrm>
          <a:off x="1292087" y="719666"/>
          <a:ext cx="10474089" cy="581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rotWithShape="1">
          <a:blip r:embed="rId8">
            <a:extLst>
              <a:ext uri="{28A0092B-C50C-407E-A947-70E740481C1C}">
                <a14:useLocalDpi xmlns:a14="http://schemas.microsoft.com/office/drawing/2010/main" val="0"/>
              </a:ext>
            </a:extLst>
          </a:blip>
          <a:srcRect t="18871" b="22954"/>
          <a:stretch/>
        </p:blipFill>
        <p:spPr>
          <a:xfrm>
            <a:off x="9037675" y="744050"/>
            <a:ext cx="2374038" cy="1467522"/>
          </a:xfrm>
          <a:prstGeom prst="rect">
            <a:avLst/>
          </a:prstGeom>
        </p:spPr>
      </p:pic>
      <p:sp>
        <p:nvSpPr>
          <p:cNvPr id="6" name="ZoneTexte 5"/>
          <p:cNvSpPr txBox="1"/>
          <p:nvPr/>
        </p:nvSpPr>
        <p:spPr bwMode="auto">
          <a:xfrm>
            <a:off x="4151471" y="3127414"/>
            <a:ext cx="4493342" cy="603171"/>
          </a:xfrm>
          <a:prstGeom prst="round2DiagRect">
            <a:avLst>
              <a:gd name="adj1" fmla="val 33729"/>
              <a:gd name="adj2" fmla="val 0"/>
            </a:avLst>
          </a:prstGeom>
          <a:solidFill>
            <a:srgbClr val="FFC000"/>
          </a:solidFill>
          <a:ln>
            <a:solidFill>
              <a:schemeClr val="tx2"/>
            </a:solidFill>
          </a:ln>
          <a:extLst/>
        </p:spPr>
        <p:txBody>
          <a:bodyPr wrap="square" lIns="0" bIns="0" rtlCol="0" anchor="ctr" anchorCtr="0">
            <a:noAutofit/>
          </a:bodyPr>
          <a:lstStyle/>
          <a:p>
            <a:pPr algn="ctr" rtl="1"/>
            <a:r>
              <a:rPr lang="ar-MA" sz="3800" b="1" dirty="0" smtClean="0">
                <a:solidFill>
                  <a:schemeClr val="tx2"/>
                </a:solidFill>
              </a:rPr>
              <a:t>2 مشاريع</a:t>
            </a:r>
            <a:endParaRPr lang="en-US" sz="3800" b="1" dirty="0" smtClean="0">
              <a:solidFill>
                <a:schemeClr val="tx2"/>
              </a:solidFill>
            </a:endParaRPr>
          </a:p>
        </p:txBody>
      </p:sp>
    </p:spTree>
    <p:extLst>
      <p:ext uri="{BB962C8B-B14F-4D97-AF65-F5344CB8AC3E}">
        <p14:creationId xmlns:p14="http://schemas.microsoft.com/office/powerpoint/2010/main" val="46168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mn-cs"/>
              </a:rPr>
              <a:t>المخطط التوجيهي للتحول الرقمي للعدالة</a:t>
            </a:r>
            <a:endParaRPr lang="ar-SA" dirty="0">
              <a:latin typeface="Times New Roman" panose="02020603050405020304" pitchFamily="18" charset="0"/>
              <a:cs typeface="+mn-cs"/>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a:endParaRPr>
          </a:p>
        </p:txBody>
      </p:sp>
      <p:sp>
        <p:nvSpPr>
          <p:cNvPr id="5" name="Rectangle 4"/>
          <p:cNvSpPr/>
          <p:nvPr/>
        </p:nvSpPr>
        <p:spPr>
          <a:xfrm>
            <a:off x="914400" y="816634"/>
            <a:ext cx="11277600" cy="5865961"/>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a:endParaRPr>
          </a:p>
        </p:txBody>
      </p:sp>
      <p:sp>
        <p:nvSpPr>
          <p:cNvPr id="7" name="Rectangle 4"/>
          <p:cNvSpPr/>
          <p:nvPr/>
        </p:nvSpPr>
        <p:spPr>
          <a:xfrm>
            <a:off x="1525580" y="816634"/>
            <a:ext cx="10116205" cy="668734"/>
          </a:xfrm>
          <a:prstGeom prst="round2DiagRect">
            <a:avLst>
              <a:gd name="adj1" fmla="val 38681"/>
              <a:gd name="adj2" fmla="val 0"/>
            </a:avLst>
          </a:prstGeom>
          <a:solidFill>
            <a:schemeClr val="tx2"/>
          </a:solidFill>
        </p:spPr>
        <p:txBody>
          <a:bodyPr wrap="square">
            <a:spAutoFit/>
          </a:bodyPr>
          <a:lstStyle/>
          <a:p>
            <a:pPr marL="45720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السادس: </a:t>
            </a:r>
            <a:r>
              <a:rPr kumimoji="0" lang="ar-S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نشر</a:t>
            </a:r>
            <a:r>
              <a:rPr kumimoji="0" lang="fr-FR"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ar-S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المعلومة القضائية والقانونية</a:t>
            </a:r>
            <a:endParaRPr kumimoji="0" lang="fr-FR"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avec coins arrondis en diagonale 15"/>
          <p:cNvSpPr/>
          <p:nvPr/>
        </p:nvSpPr>
        <p:spPr>
          <a:xfrm>
            <a:off x="3511907" y="3198037"/>
            <a:ext cx="1567782" cy="358376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وزارة العدل</a:t>
            </a:r>
            <a:endParaRPr kumimoji="0" lang="fr-FR"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المجلس الأعلى للسلطة القضائية</a:t>
            </a:r>
            <a:endParaRPr kumimoji="0" lang="fr-FR"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محاكم المملكة</a:t>
            </a:r>
            <a:endParaRPr kumimoji="0" lang="fr-FR" sz="17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avec coins arrondis en diagonale 16"/>
          <p:cNvSpPr/>
          <p:nvPr/>
        </p:nvSpPr>
        <p:spPr>
          <a:xfrm>
            <a:off x="952996" y="2452255"/>
            <a:ext cx="1166750" cy="716861"/>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أفق الإنجاز </a:t>
            </a:r>
            <a:endParaRPr kumimoji="0" lang="fr-FR" sz="20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8" name="Rectangle avec coins arrondis en diagonale 17"/>
          <p:cNvSpPr/>
          <p:nvPr/>
        </p:nvSpPr>
        <p:spPr>
          <a:xfrm>
            <a:off x="896397" y="3223320"/>
            <a:ext cx="1209494" cy="355848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2021-2022</a:t>
            </a:r>
            <a:endParaRPr kumimoji="0" lang="fr-FR" sz="17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a:endParaRPr>
          </a:p>
        </p:txBody>
      </p:sp>
      <p:sp>
        <p:nvSpPr>
          <p:cNvPr id="19" name="Rectangle avec coins arrondis en diagonale 18"/>
          <p:cNvSpPr/>
          <p:nvPr/>
        </p:nvSpPr>
        <p:spPr>
          <a:xfrm>
            <a:off x="8673678" y="2452255"/>
            <a:ext cx="3391164" cy="717797"/>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توصيف المشروع</a:t>
            </a:r>
            <a:endParaRPr kumimoji="0" lang="fr-FR"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0" name="Rectangle avec coins arrondis en diagonale 19"/>
          <p:cNvSpPr/>
          <p:nvPr/>
        </p:nvSpPr>
        <p:spPr>
          <a:xfrm>
            <a:off x="8575965" y="3233504"/>
            <a:ext cx="3449780" cy="354829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تعميم المعلومة القانونية والقضائية ووضعها رهن إشارة العموم؛</a:t>
            </a:r>
            <a:endParaRPr kumimoji="0" lang="fr-FR"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تمكين المرتفقين من الاطلاع على النصوص القانونية في صيغة الجريدة الرسمية أوفي صيغة نصوص معالجة يمكن  تحميلها؛</a:t>
            </a:r>
            <a:endParaRPr kumimoji="0" lang="fr-FR"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إتاحة فضاء للنقاش بين المهتمين بالعلوم القانونية عبر منتدى إلكتروني للحوار يمكن من تبادل الآراء ووجهات النظر؛</a:t>
            </a:r>
            <a:endParaRPr kumimoji="0" lang="fr-FR"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نشر الأحكام والقرارات والاجتهادات القضائية عبر الخط وبالمجان لفائدة لمهنيي القضاء والباحثين والعموم.</a:t>
            </a:r>
            <a:endParaRPr kumimoji="0" lang="fr-FR" sz="17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avec coins arrondis en diagonale 20"/>
          <p:cNvSpPr/>
          <p:nvPr/>
        </p:nvSpPr>
        <p:spPr>
          <a:xfrm>
            <a:off x="5185332" y="2452255"/>
            <a:ext cx="3390633" cy="716861"/>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إجراءات تنزيل المشروع</a:t>
            </a:r>
            <a:endParaRPr kumimoji="0" lang="fr-FR"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2" name="Rectangle avec coins arrondis en diagonale 21"/>
          <p:cNvSpPr/>
          <p:nvPr/>
        </p:nvSpPr>
        <p:spPr>
          <a:xfrm>
            <a:off x="5155888" y="3214162"/>
            <a:ext cx="3321358" cy="356763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تطوير منصة معلوماتية لنشر القوانين والمقررات القضائية </a:t>
            </a:r>
            <a:endParaRPr kumimoji="0" lang="fr-FR"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تجميع النصوص القانونية وجعل المحتوى الإلكتروني متاحا باللغتين العربية والفرنسية،وتطويره وتحيينه باستمرار.</a:t>
            </a:r>
            <a:endParaRPr kumimoji="0" lang="fr-FR"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88900" marR="0" lvl="0" indent="-88900" algn="just"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تأسيس خلية </a:t>
            </a:r>
            <a:r>
              <a:rPr kumimoji="0" lang="ar-MA" sz="17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لتوضيب</a:t>
            </a: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وتجميع الأحكام والقرارات الصادرة عن مختلف محاكم المملكة، </a:t>
            </a:r>
            <a:r>
              <a:rPr kumimoji="0" lang="ar-MA" sz="17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و</a:t>
            </a:r>
            <a:r>
              <a:rPr kumimoji="0" lang="ar-MA" sz="17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العمل على نشرها بالبوابة  الإلكترونية  مجانا مع احترام حماية للمعطيات الشخصية للمتقاضين تطبيقا لمقتضيات (القانونرقم09.08المتعلق بحماية الأشخاص الذاتيين تجاه معالجة المعطيات ذات الطابع الشخصي ).</a:t>
            </a:r>
            <a:endParaRPr kumimoji="0" lang="fr-FR" sz="17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avec coins arrondis en diagonale 22"/>
          <p:cNvSpPr/>
          <p:nvPr/>
        </p:nvSpPr>
        <p:spPr>
          <a:xfrm>
            <a:off x="3551908" y="2452255"/>
            <a:ext cx="1512363" cy="711632"/>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الأطراف المتدخلة</a:t>
            </a:r>
            <a:endParaRPr kumimoji="0" lang="fr-FR" sz="20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4" name="Rectangle avec coins arrondis en diagonale 19"/>
          <p:cNvSpPr/>
          <p:nvPr/>
        </p:nvSpPr>
        <p:spPr>
          <a:xfrm>
            <a:off x="2159513" y="3217222"/>
            <a:ext cx="1302336" cy="356457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err="1" smtClean="0">
                <a:ln>
                  <a:noFill/>
                </a:ln>
                <a:solidFill>
                  <a:prstClr val="white"/>
                </a:solidFill>
                <a:effectLst/>
                <a:uLnTx/>
                <a:uFillTx/>
                <a:latin typeface="Times New Roman"/>
                <a:ea typeface="+mn-ea"/>
                <a:cs typeface="Times New Roman"/>
              </a:rPr>
              <a:t>الترصيد</a:t>
            </a:r>
            <a:endPar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rPr>
              <a:t>التشريع</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err="1" smtClean="0">
                <a:ln>
                  <a:noFill/>
                </a:ln>
                <a:solidFill>
                  <a:prstClr val="white"/>
                </a:solidFill>
                <a:effectLst/>
                <a:uLnTx/>
                <a:uFillTx/>
                <a:latin typeface="Times New Roman"/>
                <a:ea typeface="+mn-ea"/>
                <a:cs typeface="Times New Roman"/>
              </a:rPr>
              <a:t>الامن</a:t>
            </a:r>
            <a:endPar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17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17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8"/>
          <p:cNvSpPr/>
          <p:nvPr/>
        </p:nvSpPr>
        <p:spPr>
          <a:xfrm>
            <a:off x="2246084" y="2465471"/>
            <a:ext cx="1229625" cy="707998"/>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a:ln>
                  <a:noFill/>
                </a:ln>
                <a:solidFill>
                  <a:srgbClr val="17406D"/>
                </a:solidFill>
                <a:effectLst/>
                <a:uLnTx/>
                <a:uFillTx/>
                <a:latin typeface="Times New Roman"/>
                <a:ea typeface="+mn-ea"/>
                <a:cs typeface="Times New Roman"/>
              </a:rPr>
              <a:t>الدعامات المواكبة</a:t>
            </a:r>
            <a:endParaRPr kumimoji="0" lang="fr-FR" sz="20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24" name="Rectangle 23"/>
          <p:cNvSpPr/>
          <p:nvPr/>
        </p:nvSpPr>
        <p:spPr>
          <a:xfrm>
            <a:off x="3309149" y="1025158"/>
            <a:ext cx="6096000" cy="1162754"/>
          </a:xfrm>
          <a:prstGeom prst="rect">
            <a:avLst/>
          </a:prstGeom>
        </p:spPr>
        <p:txBody>
          <a:bodyPr>
            <a:sp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9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9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21. منصة نشر القوانين والمقررات القضائية</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Tree>
    <p:extLst>
      <p:ext uri="{BB962C8B-B14F-4D97-AF65-F5344CB8AC3E}">
        <p14:creationId xmlns:p14="http://schemas.microsoft.com/office/powerpoint/2010/main" val="19078124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31377"/>
          </a:xfrm>
          <a:blipFill>
            <a:blip r:embed="rId2"/>
            <a:stretch>
              <a:fillRect/>
            </a:stretch>
          </a:blipFill>
        </p:spPr>
        <p:txBody>
          <a:bodyPr>
            <a:normAutofit fontScale="90000"/>
          </a:bodyPr>
          <a:lstStyle/>
          <a:p>
            <a:pPr algn="ctr"/>
            <a:r>
              <a:rPr lang="ar-MA" b="1" dirty="0">
                <a:latin typeface="Times New Roman" panose="02020603050405020304" pitchFamily="18" charset="0"/>
                <a:cs typeface="+mn-cs"/>
              </a:rPr>
              <a:t>المخطط التوجيهي للتحول الرقمي للعدالة</a:t>
            </a:r>
            <a:endParaRPr lang="ar-SA" dirty="0">
              <a:latin typeface="Times New Roman" panose="02020603050405020304" pitchFamily="18" charset="0"/>
              <a:cs typeface="+mn-cs"/>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a:endParaRPr>
          </a:p>
        </p:txBody>
      </p:sp>
      <p:sp>
        <p:nvSpPr>
          <p:cNvPr id="5" name="Rectangle 4"/>
          <p:cNvSpPr/>
          <p:nvPr/>
        </p:nvSpPr>
        <p:spPr>
          <a:xfrm>
            <a:off x="814137" y="687619"/>
            <a:ext cx="11277600" cy="1466031"/>
          </a:xfrm>
          <a:prstGeom prst="rect">
            <a:avLst/>
          </a:prstGeom>
        </p:spPr>
        <p:txBody>
          <a:bodyPr wrap="square">
            <a:noAutofit/>
          </a:bodyPr>
          <a:lstStyle/>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2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a:p>
            <a:pPr marL="685800" marR="0" lvl="0" indent="0" algn="r" defTabSz="457200" rtl="1" eaLnBrk="1" fontAlgn="auto" latinLnBrk="0" hangingPunct="1">
              <a:lnSpc>
                <a:spcPct val="107000"/>
              </a:lnSpc>
              <a:spcBef>
                <a:spcPts val="0"/>
              </a:spcBef>
              <a:spcAft>
                <a:spcPts val="800"/>
              </a:spcAft>
              <a:buClrTx/>
              <a:buSzTx/>
              <a:buFontTx/>
              <a:buNone/>
              <a:tabLst/>
              <a:defRPr/>
            </a:pPr>
            <a:endParaRPr kumimoji="0" lang="ar-MA" sz="11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a:endParaRPr>
          </a:p>
          <a:p>
            <a:pPr marL="342900" marR="0" lvl="0" indent="-342900" algn="ctr"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a:ea typeface="+mn-ea"/>
                <a:cs typeface="Times New Roman"/>
              </a:rPr>
              <a:t>22. المنصة المساعدة على اتخاذ القرار</a:t>
            </a:r>
            <a:endParaRPr kumimoji="0" lang="fr-FR" sz="28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
        <p:nvSpPr>
          <p:cNvPr id="7" name="Rectangle 4"/>
          <p:cNvSpPr/>
          <p:nvPr/>
        </p:nvSpPr>
        <p:spPr>
          <a:xfrm>
            <a:off x="1525580" y="816634"/>
            <a:ext cx="10116205" cy="668734"/>
          </a:xfrm>
          <a:prstGeom prst="round2DiagRect">
            <a:avLst>
              <a:gd name="adj1" fmla="val 38681"/>
              <a:gd name="adj2" fmla="val 0"/>
            </a:avLst>
          </a:prstGeom>
          <a:solidFill>
            <a:schemeClr val="tx2"/>
          </a:solidFill>
        </p:spPr>
        <p:txBody>
          <a:bodyPr wrap="square">
            <a:spAutoFit/>
          </a:bodyPr>
          <a:lstStyle/>
          <a:p>
            <a:pPr marL="457200" marR="0" lvl="0" indent="0" algn="ctr"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البرنامج  السادس: </a:t>
            </a:r>
            <a:r>
              <a:rPr kumimoji="0" lang="ar-S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نشر  المعلومة القضائية والقانونية</a:t>
            </a:r>
            <a:endParaRPr kumimoji="0" lang="fr-FR"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avec coins arrondis en diagonale 15"/>
          <p:cNvSpPr/>
          <p:nvPr/>
        </p:nvSpPr>
        <p:spPr>
          <a:xfrm>
            <a:off x="3535060" y="3198037"/>
            <a:ext cx="1805947" cy="345344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وزارة العدل</a:t>
            </a:r>
            <a:endParaRPr kumimoji="0" lang="fr-FR"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المجلس الأعلى للسلطة القضائية</a:t>
            </a:r>
            <a:endParaRPr kumimoji="0" lang="fr-FR"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رئاسة النيابة العامة</a:t>
            </a:r>
            <a:endParaRPr kumimoji="0" lang="fr-FR"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محاكم المملكة</a:t>
            </a:r>
            <a:endParaRPr kumimoji="0" lang="fr-FR"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avec coins arrondis en diagonale 16"/>
          <p:cNvSpPr/>
          <p:nvPr/>
        </p:nvSpPr>
        <p:spPr>
          <a:xfrm>
            <a:off x="952996" y="2452255"/>
            <a:ext cx="1166750" cy="716861"/>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أفق الإنجاز </a:t>
            </a:r>
            <a:endParaRPr kumimoji="0" lang="fr-FR" sz="22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8" name="Rectangle avec coins arrondis en diagonale 17"/>
          <p:cNvSpPr/>
          <p:nvPr/>
        </p:nvSpPr>
        <p:spPr>
          <a:xfrm>
            <a:off x="896397" y="3223320"/>
            <a:ext cx="1209494" cy="345344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2021</a:t>
            </a:r>
            <a:endParaRPr kumimoji="0" lang="fr-F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a:endParaRPr>
          </a:p>
        </p:txBody>
      </p:sp>
      <p:sp>
        <p:nvSpPr>
          <p:cNvPr id="19" name="Rectangle avec coins arrondis en diagonale 18"/>
          <p:cNvSpPr/>
          <p:nvPr/>
        </p:nvSpPr>
        <p:spPr>
          <a:xfrm>
            <a:off x="8557403" y="2452255"/>
            <a:ext cx="3534334" cy="738580"/>
          </a:xfrm>
          <a:prstGeom prst="round2DiagRect">
            <a:avLst>
              <a:gd name="adj1" fmla="val 3176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توصيف المشروع</a:t>
            </a:r>
            <a:endParaRPr kumimoji="0" lang="fr-FR"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0" name="Rectangle avec coins arrondis en diagonale 19"/>
          <p:cNvSpPr/>
          <p:nvPr/>
        </p:nvSpPr>
        <p:spPr>
          <a:xfrm>
            <a:off x="8502063" y="3233504"/>
            <a:ext cx="3589673" cy="344842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يهدف هذا المشروع لتعزيز وتحديث النشاط الإحصائي لمنظومة العدالة من خلال إنشاء منصة لذكاء الأعمال تشمل تقارير </a:t>
            </a:r>
            <a:r>
              <a:rPr kumimoji="0" lang="ar-MA" sz="20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و</a:t>
            </a: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لوحات قيادة توضع رهن إشارة</a:t>
            </a:r>
            <a:r>
              <a:rPr kumimoji="0" lang="fr-FR"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ar-MA" sz="20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متخذى</a:t>
            </a: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القرار </a:t>
            </a:r>
            <a:r>
              <a:rPr kumimoji="0" lang="ar-MA" sz="20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و</a:t>
            </a: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صانعي السياسات باعتبارها أداة تشخيصية تسمح لهم بمعرفة</a:t>
            </a:r>
            <a:r>
              <a:rPr kumimoji="0" lang="fr-FR"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الوضع الحقيقي وصحة الإدارة القضائية وذلك في أفق استخدامها كآلية لتجويد عمل منظومة القضاء ببلادنا.</a:t>
            </a:r>
            <a:endParaRPr kumimoji="0" lang="fr-FR"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avec coins arrondis en diagonale 20"/>
          <p:cNvSpPr/>
          <p:nvPr/>
        </p:nvSpPr>
        <p:spPr>
          <a:xfrm>
            <a:off x="5410280" y="2452255"/>
            <a:ext cx="3091783" cy="723485"/>
          </a:xfrm>
          <a:prstGeom prst="round2DiagRect">
            <a:avLst>
              <a:gd name="adj1" fmla="val 3780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إجراءات تنزيل المشروع</a:t>
            </a:r>
            <a:endParaRPr kumimoji="0" lang="fr-FR"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22" name="Rectangle avec coins arrondis en diagonale 21"/>
          <p:cNvSpPr/>
          <p:nvPr/>
        </p:nvSpPr>
        <p:spPr>
          <a:xfrm>
            <a:off x="5410281" y="3217222"/>
            <a:ext cx="3022508" cy="3453443"/>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ترسيم</a:t>
            </a: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fr-FR"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وتوحيد </a:t>
            </a:r>
            <a:r>
              <a:rPr kumimoji="0" lang="ar-MA" sz="20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تعاريف</a:t>
            </a: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المؤشرات في إطار دليل عملي موحد.</a:t>
            </a:r>
          </a:p>
          <a:p>
            <a:pPr marL="176213" marR="0" lvl="0" indent="-176213" algn="r" defTabSz="457200" rtl="1"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176213" marR="0" lvl="0" indent="-176213" algn="r" defTabSz="457200" rtl="1" eaLnBrk="1" fontAlgn="auto" latinLnBrk="0" hangingPunct="1">
              <a:lnSpc>
                <a:spcPct val="100000"/>
              </a:lnSpc>
              <a:spcBef>
                <a:spcPts val="0"/>
              </a:spcBef>
              <a:spcAft>
                <a:spcPts val="0"/>
              </a:spcAft>
              <a:buClrTx/>
              <a:buSzTx/>
              <a:buFont typeface="Arial"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الشروع في استغلال المؤشرات على مستوى محاكم نموذجية.</a:t>
            </a:r>
            <a:endParaRPr kumimoji="0" lang="fr-FR"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avec coins arrondis en diagonale 22"/>
          <p:cNvSpPr/>
          <p:nvPr/>
        </p:nvSpPr>
        <p:spPr>
          <a:xfrm>
            <a:off x="3535060" y="2465471"/>
            <a:ext cx="1819879" cy="703646"/>
          </a:xfrm>
          <a:prstGeom prst="round2DiagRect">
            <a:avLst>
              <a:gd name="adj1" fmla="val 34786"/>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rPr>
              <a:t>الأطراف المتدخلة</a:t>
            </a:r>
            <a:endParaRPr kumimoji="0" lang="fr-FR" sz="22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a:endParaRPr>
          </a:p>
        </p:txBody>
      </p:sp>
      <p:sp>
        <p:nvSpPr>
          <p:cNvPr id="14" name="Rectangle avec coins arrondis en diagonale 19"/>
          <p:cNvSpPr/>
          <p:nvPr/>
        </p:nvSpPr>
        <p:spPr>
          <a:xfrm>
            <a:off x="2164087" y="3217222"/>
            <a:ext cx="1327258" cy="344681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الترصيد</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التجهيز</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err="1" smtClean="0">
                <a:ln>
                  <a:noFill/>
                </a:ln>
                <a:solidFill>
                  <a:prstClr val="white"/>
                </a:solidFill>
                <a:effectLst/>
                <a:uLnTx/>
                <a:uFillTx/>
                <a:latin typeface="Times New Roman"/>
                <a:ea typeface="+mn-ea"/>
                <a:cs typeface="Times New Roman"/>
              </a:rPr>
              <a:t>الامن</a:t>
            </a:r>
            <a:endPar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التكوين</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التواصل</a:t>
            </a:r>
          </a:p>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prstClr val="white"/>
                </a:solidFill>
                <a:effectLst/>
                <a:uLnTx/>
                <a:uFillTx/>
                <a:latin typeface="Times New Roman"/>
                <a:ea typeface="+mn-ea"/>
                <a:cs typeface="Times New Roman"/>
              </a:rPr>
              <a:t>التعاون</a:t>
            </a:r>
            <a:endParaRPr kumimoji="0" lang="fr-FR" sz="20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15" name="Rectangle avec coins arrondis en diagonale 18"/>
          <p:cNvSpPr/>
          <p:nvPr/>
        </p:nvSpPr>
        <p:spPr>
          <a:xfrm>
            <a:off x="2234542" y="2452255"/>
            <a:ext cx="1256804" cy="721214"/>
          </a:xfrm>
          <a:prstGeom prst="round2DiagRect">
            <a:avLst>
              <a:gd name="adj1" fmla="val 40351"/>
              <a:gd name="adj2" fmla="val 0"/>
            </a:avLst>
          </a:prstGeom>
          <a:solidFill>
            <a:srgbClr val="FFC000"/>
          </a:solidFill>
          <a:ln w="28575"/>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200" b="1" i="0" u="none" strike="noStrike" kern="1200" cap="none" spc="0" normalizeH="0" baseline="0" noProof="0" dirty="0">
                <a:ln>
                  <a:noFill/>
                </a:ln>
                <a:solidFill>
                  <a:srgbClr val="17406D"/>
                </a:solidFill>
                <a:effectLst/>
                <a:uLnTx/>
                <a:uFillTx/>
                <a:latin typeface="Times New Roman"/>
                <a:ea typeface="+mn-ea"/>
                <a:cs typeface="Times New Roman"/>
              </a:rPr>
              <a:t>الدعامات المواكبة</a:t>
            </a:r>
            <a:endParaRPr kumimoji="0" lang="fr-FR" sz="22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Tree>
    <p:extLst>
      <p:ext uri="{BB962C8B-B14F-4D97-AF65-F5344CB8AC3E}">
        <p14:creationId xmlns:p14="http://schemas.microsoft.com/office/powerpoint/2010/main" val="34966489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69471"/>
          </a:xfrm>
          <a:blipFill>
            <a:blip r:embed="rId3"/>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119581328"/>
              </p:ext>
            </p:extLst>
          </p:nvPr>
        </p:nvGraphicFramePr>
        <p:xfrm>
          <a:off x="1130711" y="829339"/>
          <a:ext cx="10766324" cy="6286844"/>
        </p:xfrm>
        <a:graphic>
          <a:graphicData uri="http://schemas.openxmlformats.org/drawingml/2006/table">
            <a:tbl>
              <a:tblPr rtl="1"/>
              <a:tblGrid>
                <a:gridCol w="2726979">
                  <a:extLst>
                    <a:ext uri="{9D8B030D-6E8A-4147-A177-3AD203B41FA5}">
                      <a16:colId xmlns:a16="http://schemas.microsoft.com/office/drawing/2014/main" val="3452482585"/>
                    </a:ext>
                  </a:extLst>
                </a:gridCol>
                <a:gridCol w="1792888">
                  <a:extLst>
                    <a:ext uri="{9D8B030D-6E8A-4147-A177-3AD203B41FA5}">
                      <a16:colId xmlns:a16="http://schemas.microsoft.com/office/drawing/2014/main" val="463930163"/>
                    </a:ext>
                  </a:extLst>
                </a:gridCol>
                <a:gridCol w="2660681">
                  <a:extLst>
                    <a:ext uri="{9D8B030D-6E8A-4147-A177-3AD203B41FA5}">
                      <a16:colId xmlns:a16="http://schemas.microsoft.com/office/drawing/2014/main" val="2580928381"/>
                    </a:ext>
                  </a:extLst>
                </a:gridCol>
                <a:gridCol w="1792888">
                  <a:extLst>
                    <a:ext uri="{9D8B030D-6E8A-4147-A177-3AD203B41FA5}">
                      <a16:colId xmlns:a16="http://schemas.microsoft.com/office/drawing/2014/main" val="4158457920"/>
                    </a:ext>
                  </a:extLst>
                </a:gridCol>
                <a:gridCol w="1792888">
                  <a:extLst>
                    <a:ext uri="{9D8B030D-6E8A-4147-A177-3AD203B41FA5}">
                      <a16:colId xmlns:a16="http://schemas.microsoft.com/office/drawing/2014/main" val="2793422499"/>
                    </a:ext>
                  </a:extLst>
                </a:gridCol>
              </a:tblGrid>
              <a:tr h="196609">
                <a:tc>
                  <a:txBody>
                    <a:bodyPr/>
                    <a:lstStyle/>
                    <a:p>
                      <a:pPr algn="ctr" rtl="1" fontAlgn="ctr"/>
                      <a:r>
                        <a:rPr lang="en-US" sz="1800" b="1" i="0" u="none" strike="noStrike" dirty="0">
                          <a:solidFill>
                            <a:srgbClr val="FFFFFF"/>
                          </a:solidFill>
                          <a:effectLst/>
                          <a:latin typeface="+mn-lt"/>
                        </a:rPr>
                        <a:t>2021</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1" fontAlgn="ctr"/>
                      <a:r>
                        <a:rPr lang="en-US" sz="1800" b="1" i="0" u="none" strike="noStrike" dirty="0">
                          <a:solidFill>
                            <a:srgbClr val="FFFFFF"/>
                          </a:solidFill>
                          <a:effectLst/>
                          <a:latin typeface="+mn-lt"/>
                        </a:rPr>
                        <a:t>2022</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1" fontAlgn="ctr"/>
                      <a:r>
                        <a:rPr lang="en-US" sz="1800" b="1" i="0" u="none" strike="noStrike" dirty="0">
                          <a:solidFill>
                            <a:srgbClr val="FFFFFF"/>
                          </a:solidFill>
                          <a:effectLst/>
                          <a:latin typeface="+mn-lt"/>
                        </a:rPr>
                        <a:t>2023</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1" fontAlgn="ctr"/>
                      <a:r>
                        <a:rPr lang="en-US" sz="1800" b="1" i="0" u="none" strike="noStrike" dirty="0">
                          <a:solidFill>
                            <a:srgbClr val="FFFFFF"/>
                          </a:solidFill>
                          <a:effectLst/>
                          <a:latin typeface="+mn-lt"/>
                        </a:rPr>
                        <a:t>2024</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1" fontAlgn="ctr"/>
                      <a:r>
                        <a:rPr lang="en-US" sz="1800" b="1" i="0" u="none" strike="noStrike" dirty="0">
                          <a:solidFill>
                            <a:srgbClr val="FFFFFF"/>
                          </a:solidFill>
                          <a:effectLst/>
                          <a:latin typeface="+mn-lt"/>
                        </a:rPr>
                        <a:t>2025</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2945153971"/>
                  </a:ext>
                </a:extLst>
              </a:tr>
              <a:tr h="478736">
                <a:tc>
                  <a:txBody>
                    <a:bodyPr/>
                    <a:lstStyle/>
                    <a:p>
                      <a:pPr algn="r" rtl="1" fontAlgn="ctr"/>
                      <a:r>
                        <a:rPr lang="ar-MA" sz="1600" b="1" i="0" u="none" strike="noStrike" dirty="0">
                          <a:solidFill>
                            <a:srgbClr val="44546A"/>
                          </a:solidFill>
                          <a:effectLst/>
                          <a:latin typeface="+mn-lt"/>
                        </a:rPr>
                        <a:t>1. المرجع الوطني الإلكتروني لمنتسبي العدالة</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51136356"/>
                  </a:ext>
                </a:extLst>
              </a:tr>
              <a:tr h="241498">
                <a:tc gridSpan="3">
                  <a:txBody>
                    <a:bodyPr/>
                    <a:lstStyle/>
                    <a:p>
                      <a:pPr algn="ctr" rtl="1" fontAlgn="ctr"/>
                      <a:r>
                        <a:rPr lang="ar-MA" sz="1600" b="1" i="0" u="none" strike="noStrike" dirty="0">
                          <a:solidFill>
                            <a:srgbClr val="44546A"/>
                          </a:solidFill>
                          <a:effectLst/>
                          <a:latin typeface="+mn-lt"/>
                        </a:rPr>
                        <a:t>2. الفضاءات الافتراضية لمنتسبي العدالة</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smtClean="0">
                          <a:solidFill>
                            <a:srgbClr val="44546A"/>
                          </a:solidFill>
                          <a:effectLst/>
                          <a:latin typeface="+mn-lt"/>
                        </a:rPr>
                        <a:t> </a:t>
                      </a:r>
                      <a:endParaRPr lang="en-US" sz="1600" b="1" i="0" u="none" strike="noStrike" dirty="0">
                        <a:solidFill>
                          <a:srgbClr val="44546A"/>
                        </a:solidFill>
                        <a:effectLst/>
                        <a:latin typeface="+mn-lt"/>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655713133"/>
                  </a:ext>
                </a:extLst>
              </a:tr>
              <a:tr h="241498">
                <a:tc>
                  <a:txBody>
                    <a:bodyPr/>
                    <a:lstStyle/>
                    <a:p>
                      <a:pPr algn="ctr" rtl="1" fontAlgn="ctr"/>
                      <a:r>
                        <a:rPr lang="ar-MA" sz="1600" b="1" i="0" u="none" strike="noStrike" dirty="0">
                          <a:solidFill>
                            <a:srgbClr val="44546A"/>
                          </a:solidFill>
                          <a:effectLst/>
                          <a:latin typeface="+mn-lt"/>
                        </a:rPr>
                        <a:t>3. الفضاء الافتراضي للمواطن</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10248454"/>
                  </a:ext>
                </a:extLst>
              </a:tr>
              <a:tr h="241498">
                <a:tc>
                  <a:txBody>
                    <a:bodyPr/>
                    <a:lstStyle/>
                    <a:p>
                      <a:pPr algn="ctr" rtl="1" fontAlgn="ctr"/>
                      <a:r>
                        <a:rPr lang="ar-MA" sz="1600" b="1" i="0" u="none" strike="noStrike" dirty="0">
                          <a:solidFill>
                            <a:srgbClr val="44546A"/>
                          </a:solidFill>
                          <a:effectLst/>
                          <a:latin typeface="+mn-lt"/>
                        </a:rPr>
                        <a:t>4. فضاء الشكايات</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57437631"/>
                  </a:ext>
                </a:extLst>
              </a:tr>
              <a:tr h="241498">
                <a:tc gridSpan="2">
                  <a:txBody>
                    <a:bodyPr/>
                    <a:lstStyle/>
                    <a:p>
                      <a:pPr algn="ctr" rtl="1" fontAlgn="ctr"/>
                      <a:r>
                        <a:rPr lang="ar-MA" sz="1600" b="1" i="0" u="none" strike="noStrike" dirty="0">
                          <a:solidFill>
                            <a:srgbClr val="44546A"/>
                          </a:solidFill>
                          <a:effectLst/>
                          <a:latin typeface="+mn-lt"/>
                        </a:rPr>
                        <a:t>5. فضاء السجل التجاري</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331048931"/>
                  </a:ext>
                </a:extLst>
              </a:tr>
              <a:tr h="241498">
                <a:tc gridSpan="5">
                  <a:txBody>
                    <a:bodyPr/>
                    <a:lstStyle/>
                    <a:p>
                      <a:pPr algn="ctr" rtl="1" fontAlgn="ctr"/>
                      <a:r>
                        <a:rPr lang="ar-MA" sz="1600" b="1" i="0" u="none" strike="noStrike" dirty="0">
                          <a:solidFill>
                            <a:srgbClr val="44546A"/>
                          </a:solidFill>
                          <a:effectLst/>
                          <a:latin typeface="+mn-lt"/>
                        </a:rPr>
                        <a:t>6. الأرشفة الإلكترونية للوثائق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995461"/>
                  </a:ext>
                </a:extLst>
              </a:tr>
              <a:tr h="241498">
                <a:tc>
                  <a:txBody>
                    <a:bodyPr/>
                    <a:lstStyle/>
                    <a:p>
                      <a:pPr algn="ctr" rtl="1" fontAlgn="ctr"/>
                      <a:r>
                        <a:rPr lang="ar-MA" sz="1600" b="1" i="0" u="none" strike="noStrike" dirty="0">
                          <a:solidFill>
                            <a:srgbClr val="44546A"/>
                          </a:solidFill>
                          <a:effectLst/>
                          <a:latin typeface="+mn-lt"/>
                        </a:rPr>
                        <a:t>7. التوقيع الإلكتروني</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024362989"/>
                  </a:ext>
                </a:extLst>
              </a:tr>
              <a:tr h="241498">
                <a:tc gridSpan="2">
                  <a:txBody>
                    <a:bodyPr/>
                    <a:lstStyle/>
                    <a:p>
                      <a:pPr algn="ctr" rtl="1" fontAlgn="ctr"/>
                      <a:r>
                        <a:rPr lang="ar-MA" sz="1600" b="1" i="0" u="none" strike="noStrike" dirty="0">
                          <a:solidFill>
                            <a:srgbClr val="44546A"/>
                          </a:solidFill>
                          <a:effectLst/>
                          <a:latin typeface="+mn-lt"/>
                        </a:rPr>
                        <a:t>8. الأداء الإلكتروني</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49864492"/>
                  </a:ext>
                </a:extLst>
              </a:tr>
              <a:tr h="241498">
                <a:tc gridSpan="2">
                  <a:txBody>
                    <a:bodyPr/>
                    <a:lstStyle/>
                    <a:p>
                      <a:pPr algn="ctr" rtl="1" fontAlgn="ctr"/>
                      <a:r>
                        <a:rPr lang="ar-MA" sz="1600" b="1" i="0" u="none" strike="noStrike" dirty="0">
                          <a:solidFill>
                            <a:srgbClr val="44546A"/>
                          </a:solidFill>
                          <a:effectLst/>
                          <a:latin typeface="+mn-lt"/>
                        </a:rPr>
                        <a:t>9. التبليغ الالكتروني</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335276080"/>
                  </a:ext>
                </a:extLst>
              </a:tr>
              <a:tr h="322552">
                <a:tc gridSpan="2">
                  <a:txBody>
                    <a:bodyPr/>
                    <a:lstStyle/>
                    <a:p>
                      <a:pPr algn="ctr" rtl="1" fontAlgn="ctr"/>
                      <a:r>
                        <a:rPr lang="ar-MA" sz="1600" b="1" i="0" u="none" strike="noStrike" dirty="0">
                          <a:solidFill>
                            <a:srgbClr val="44546A"/>
                          </a:solidFill>
                          <a:effectLst/>
                          <a:latin typeface="+mn-lt"/>
                        </a:rPr>
                        <a:t>10. الرقم الوطني الالكتروني للملفات القضائية</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96969428"/>
                  </a:ext>
                </a:extLst>
              </a:tr>
              <a:tr h="241498">
                <a:tc gridSpan="2">
                  <a:txBody>
                    <a:bodyPr/>
                    <a:lstStyle/>
                    <a:p>
                      <a:pPr algn="ctr" rtl="1" fontAlgn="ctr"/>
                      <a:r>
                        <a:rPr lang="ar-MA" sz="1600" b="1" i="0" u="none" strike="noStrike" dirty="0">
                          <a:solidFill>
                            <a:srgbClr val="44546A"/>
                          </a:solidFill>
                          <a:effectLst/>
                          <a:latin typeface="+mn-lt"/>
                        </a:rPr>
                        <a:t>11. ملف النيابة العامة الالكتروني</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29718856"/>
                  </a:ext>
                </a:extLst>
              </a:tr>
              <a:tr h="241498">
                <a:tc gridSpan="2">
                  <a:txBody>
                    <a:bodyPr/>
                    <a:lstStyle/>
                    <a:p>
                      <a:pPr algn="ctr" rtl="1" fontAlgn="ctr"/>
                      <a:r>
                        <a:rPr lang="ar-MA" sz="1600" b="1" i="0" u="none" strike="noStrike" dirty="0">
                          <a:solidFill>
                            <a:srgbClr val="44546A"/>
                          </a:solidFill>
                          <a:effectLst/>
                          <a:latin typeface="+mn-lt"/>
                        </a:rPr>
                        <a:t>12. ملف قضاء الحكم الالكتروني</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115217883"/>
                  </a:ext>
                </a:extLst>
              </a:tr>
              <a:tr h="241498">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rtl="1" fontAlgn="ctr"/>
                      <a:r>
                        <a:rPr lang="ar-MA" sz="1600" b="1" i="0" u="none" strike="noStrike" dirty="0">
                          <a:solidFill>
                            <a:srgbClr val="44546A"/>
                          </a:solidFill>
                          <a:effectLst/>
                          <a:latin typeface="+mn-lt"/>
                        </a:rPr>
                        <a:t>13. المكتب الافتراضي للقاضي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7642516"/>
                  </a:ext>
                </a:extLst>
              </a:tr>
              <a:tr h="241498">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rtl="1" fontAlgn="ctr"/>
                      <a:r>
                        <a:rPr lang="ar-MA" sz="1600" b="1" i="0" u="none" strike="noStrike" dirty="0">
                          <a:solidFill>
                            <a:srgbClr val="44546A"/>
                          </a:solidFill>
                          <a:effectLst/>
                          <a:latin typeface="+mn-lt"/>
                        </a:rPr>
                        <a:t>14. المكتب الافتراضي للنيابة العامة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05347621"/>
                  </a:ext>
                </a:extLst>
              </a:tr>
              <a:tr h="241498">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rtl="1" fontAlgn="ctr"/>
                      <a:r>
                        <a:rPr lang="ar-MA" sz="1600" b="1" i="0" u="none" strike="noStrike" dirty="0">
                          <a:solidFill>
                            <a:srgbClr val="44546A"/>
                          </a:solidFill>
                          <a:effectLst/>
                          <a:latin typeface="+mn-lt"/>
                        </a:rPr>
                        <a:t>15. المكتب الافتراضي لكتابة الضبط</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00947197"/>
                  </a:ext>
                </a:extLst>
              </a:tr>
              <a:tr h="241498">
                <a:tc gridSpan="2">
                  <a:txBody>
                    <a:bodyPr/>
                    <a:lstStyle/>
                    <a:p>
                      <a:pPr algn="ctr" rtl="1" fontAlgn="ctr"/>
                      <a:r>
                        <a:rPr lang="ar-MA" sz="1600" b="1" i="0" u="none" strike="noStrike" dirty="0">
                          <a:solidFill>
                            <a:srgbClr val="44546A"/>
                          </a:solidFill>
                          <a:effectLst/>
                          <a:latin typeface="+mn-lt"/>
                        </a:rPr>
                        <a:t>16. الجلسات عن بعد</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78004177"/>
                  </a:ext>
                </a:extLst>
              </a:tr>
              <a:tr h="241498">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rtl="1" fontAlgn="ctr"/>
                      <a:r>
                        <a:rPr lang="ar-MA" sz="1600" b="1" i="0" u="none" strike="noStrike" dirty="0">
                          <a:solidFill>
                            <a:srgbClr val="44546A"/>
                          </a:solidFill>
                          <a:effectLst/>
                          <a:latin typeface="+mn-lt"/>
                        </a:rPr>
                        <a:t>17. محاضر الجلسات الإلكترونية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590534648"/>
                  </a:ext>
                </a:extLst>
              </a:tr>
              <a:tr h="241498">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4">
                  <a:txBody>
                    <a:bodyPr/>
                    <a:lstStyle/>
                    <a:p>
                      <a:pPr algn="ctr" rtl="1" fontAlgn="ctr"/>
                      <a:r>
                        <a:rPr lang="ar-MA" sz="1600" b="1" i="0" u="none" strike="noStrike" dirty="0">
                          <a:solidFill>
                            <a:srgbClr val="44546A"/>
                          </a:solidFill>
                          <a:effectLst/>
                          <a:latin typeface="+mn-lt"/>
                        </a:rPr>
                        <a:t>18. ملف التنفيذ الإلكتروني</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1562869"/>
                  </a:ext>
                </a:extLst>
              </a:tr>
              <a:tr h="419426">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ar-MA" sz="1400" b="1" i="0" u="none" strike="noStrike" dirty="0">
                          <a:solidFill>
                            <a:srgbClr val="44546A"/>
                          </a:solidFill>
                          <a:effectLst/>
                          <a:latin typeface="+mn-lt"/>
                        </a:rPr>
                        <a:t>19. ملف التنفيذ الإلكتروني لتحصيل الغرامات والادانات النقدية</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3268530524"/>
                  </a:ext>
                </a:extLst>
              </a:tr>
              <a:tr h="241498">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rtl="1" fontAlgn="ctr"/>
                      <a:r>
                        <a:rPr lang="ar-MA" sz="1600" b="1" i="0" u="none" strike="noStrike" dirty="0">
                          <a:solidFill>
                            <a:srgbClr val="44546A"/>
                          </a:solidFill>
                          <a:effectLst/>
                          <a:latin typeface="+mn-lt"/>
                        </a:rPr>
                        <a:t>20. ملف التنفيذ الإلكتروني للأحكام السالبة للحرية</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197790179"/>
                  </a:ext>
                </a:extLst>
              </a:tr>
              <a:tr h="241498">
                <a:tc gridSpan="2">
                  <a:txBody>
                    <a:bodyPr/>
                    <a:lstStyle/>
                    <a:p>
                      <a:pPr algn="ctr" rtl="1" fontAlgn="ctr"/>
                      <a:r>
                        <a:rPr lang="ar-MA" sz="1600" b="1" i="0" u="none" strike="noStrike" dirty="0">
                          <a:solidFill>
                            <a:srgbClr val="44546A"/>
                          </a:solidFill>
                          <a:effectLst/>
                          <a:latin typeface="+mn-lt"/>
                        </a:rPr>
                        <a:t>21. منصة نشر القوانين والمقررات القضائية</a:t>
                      </a:r>
                    </a:p>
                  </a:txBody>
                  <a:tcPr marL="4378" marR="4378" marT="4378"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099110133"/>
                  </a:ext>
                </a:extLst>
              </a:tr>
              <a:tr h="294514">
                <a:tc>
                  <a:txBody>
                    <a:bodyPr/>
                    <a:lstStyle/>
                    <a:p>
                      <a:pPr algn="r" rtl="1" fontAlgn="ctr"/>
                      <a:r>
                        <a:rPr lang="ar-MA" sz="1600" b="1" i="0" u="none" strike="noStrike" dirty="0">
                          <a:solidFill>
                            <a:srgbClr val="44546A"/>
                          </a:solidFill>
                          <a:effectLst/>
                          <a:latin typeface="+mn-lt"/>
                        </a:rPr>
                        <a:t>22 </a:t>
                      </a:r>
                      <a:r>
                        <a:rPr lang="ar-MA" sz="1400" b="1" i="0" u="none" strike="noStrike" dirty="0">
                          <a:solidFill>
                            <a:srgbClr val="44546A"/>
                          </a:solidFill>
                          <a:effectLst/>
                          <a:latin typeface="+mn-lt"/>
                        </a:rPr>
                        <a:t>المنصة المساعدة على اتخاذ القرار</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1" fontAlgn="ctr"/>
                      <a:r>
                        <a:rPr lang="en-US" sz="1600" b="1" i="0" u="none" strike="noStrike" dirty="0">
                          <a:solidFill>
                            <a:srgbClr val="44546A"/>
                          </a:solidFill>
                          <a:effectLst/>
                          <a:latin typeface="+mn-lt"/>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26089114"/>
                  </a:ext>
                </a:extLst>
              </a:tr>
            </a:tbl>
          </a:graphicData>
        </a:graphic>
      </p:graphicFrame>
    </p:spTree>
    <p:extLst>
      <p:ext uri="{BB962C8B-B14F-4D97-AF65-F5344CB8AC3E}">
        <p14:creationId xmlns:p14="http://schemas.microsoft.com/office/powerpoint/2010/main" val="344153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37"/>
            <a:ext cx="11353799" cy="664033"/>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882446" y="2278073"/>
            <a:ext cx="8408695" cy="1260000"/>
          </a:xfrm>
          <a:prstGeom prst="rect">
            <a:avLst/>
          </a:prstGeom>
          <a:solidFill>
            <a:schemeClr val="tx2"/>
          </a:solidFill>
        </p:spPr>
        <p:txBody>
          <a:bodyPr wrap="square" anchor="ctr" anchorCtr="0">
            <a:noAutofit/>
          </a:bodyPr>
          <a:lstStyle/>
          <a:p>
            <a:pPr marL="0" marR="0" lvl="0" indent="0" algn="ctr" defTabSz="457200" rtl="1" eaLnBrk="1" fontAlgn="auto" latinLnBrk="0" hangingPunct="1">
              <a:lnSpc>
                <a:spcPct val="150000"/>
              </a:lnSpc>
              <a:spcBef>
                <a:spcPts val="0"/>
              </a:spcBef>
              <a:spcAft>
                <a:spcPts val="0"/>
              </a:spcAft>
              <a:buClrTx/>
              <a:buSzTx/>
              <a:buFontTx/>
              <a:buNone/>
              <a:tabLst/>
              <a:defRPr/>
            </a:pPr>
            <a:r>
              <a:rPr lang="ar-MA" sz="4400" b="1" dirty="0">
                <a:solidFill>
                  <a:srgbClr val="FFC000"/>
                </a:solidFill>
                <a:effectLst>
                  <a:outerShdw blurRad="38100" dist="38100" dir="2700000" algn="tl">
                    <a:srgbClr val="000000">
                      <a:alpha val="43137"/>
                    </a:srgbClr>
                  </a:outerShdw>
                </a:effectLst>
                <a:latin typeface="Arial" panose="020B0604020202020204" pitchFamily="34" charset="0"/>
              </a:rPr>
              <a:t>ثامنا</a:t>
            </a:r>
            <a:r>
              <a:rPr lang="ar-MA" sz="4400" b="1" dirty="0" smtClean="0">
                <a:solidFill>
                  <a:srgbClr val="FFC000"/>
                </a:solidFill>
                <a:effectLst>
                  <a:outerShdw blurRad="38100" dist="38100" dir="2700000" algn="tl">
                    <a:srgbClr val="000000">
                      <a:alpha val="43137"/>
                    </a:srgbClr>
                  </a:outerShdw>
                </a:effectLst>
                <a:latin typeface="Arial" panose="020B0604020202020204" pitchFamily="34" charset="0"/>
              </a:rPr>
              <a:t>:  </a:t>
            </a:r>
            <a:r>
              <a:rPr kumimoji="0" lang="ar-MA"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الدعائم الأساسية للتحول الرقمي للعدالة</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387" y="910914"/>
            <a:ext cx="2856613" cy="5699668"/>
          </a:xfrm>
          <a:prstGeom prst="rect">
            <a:avLst/>
          </a:prstGeom>
        </p:spPr>
      </p:pic>
      <p:pic>
        <p:nvPicPr>
          <p:cNvPr id="6"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672" y="4291782"/>
            <a:ext cx="4438818" cy="2198206"/>
          </a:xfrm>
          <a:prstGeom prst="rect">
            <a:avLst/>
          </a:prstGeom>
        </p:spPr>
      </p:pic>
    </p:spTree>
    <p:extLst>
      <p:ext uri="{BB962C8B-B14F-4D97-AF65-F5344CB8AC3E}">
        <p14:creationId xmlns:p14="http://schemas.microsoft.com/office/powerpoint/2010/main" val="482719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18565"/>
          </a:xfrm>
          <a:blipFill>
            <a:blip r:embed="rId2"/>
            <a:stretch>
              <a:fillRect/>
            </a:stretch>
          </a:blipFill>
        </p:spPr>
        <p:txBody>
          <a:bodyPr vert="horz" lIns="91440" tIns="45720" rIns="91440" bIns="45720" rtlCol="0" anchor="t">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200" y="2615382"/>
            <a:ext cx="9113275" cy="1260000"/>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4400" b="1" dirty="0" smtClean="0">
                <a:solidFill>
                  <a:schemeClr val="bg1"/>
                </a:solidFill>
              </a:rPr>
              <a:t>               </a:t>
            </a:r>
            <a:r>
              <a:rPr lang="ar-EG" sz="4800" b="1" dirty="0" smtClean="0">
                <a:solidFill>
                  <a:srgbClr val="FFC000"/>
                </a:solidFill>
              </a:rPr>
              <a:t>ثانيا</a:t>
            </a:r>
            <a:r>
              <a:rPr lang="ar-EG" sz="5400" b="1" dirty="0" smtClean="0">
                <a:solidFill>
                  <a:srgbClr val="FFC000"/>
                </a:solidFill>
              </a:rPr>
              <a:t>:          </a:t>
            </a:r>
            <a:r>
              <a:rPr lang="ar-EG" sz="5400" b="1" dirty="0" smtClean="0">
                <a:solidFill>
                  <a:schemeClr val="bg1"/>
                </a:solidFill>
              </a:rPr>
              <a:t>المقاربة</a:t>
            </a:r>
            <a:endParaRPr lang="fr-FR" sz="5400" b="1" dirty="0">
              <a:solidFill>
                <a:schemeClr val="bg1"/>
              </a:solidFill>
            </a:endParaRPr>
          </a:p>
        </p:txBody>
      </p:sp>
      <p:pic>
        <p:nvPicPr>
          <p:cNvPr id="7" name="Image 6" descr="Résultat d’images pour  justice numerique"/>
          <p:cNvPicPr/>
          <p:nvPr/>
        </p:nvPicPr>
        <p:blipFill>
          <a:blip r:embed="rId3">
            <a:extLst>
              <a:ext uri="{28A0092B-C50C-407E-A947-70E740481C1C}">
                <a14:useLocalDpi xmlns:a14="http://schemas.microsoft.com/office/drawing/2010/main" val="0"/>
              </a:ext>
            </a:extLst>
          </a:blip>
          <a:srcRect/>
          <a:stretch>
            <a:fillRect/>
          </a:stretch>
        </p:blipFill>
        <p:spPr bwMode="auto">
          <a:xfrm>
            <a:off x="8642554" y="796413"/>
            <a:ext cx="3549446" cy="606158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242680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18565"/>
          </a:xfrm>
          <a:blipFill>
            <a:blip r:embed="rId2"/>
            <a:stretch>
              <a:fillRect/>
            </a:stretch>
          </a:blipFill>
        </p:spPr>
        <p:txBody>
          <a:bodyPr vert="horz" lIns="91440" tIns="45720" rIns="91440" bIns="45720" rtlCol="0" anchor="t">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مربع نص 3"/>
          <p:cNvSpPr txBox="1"/>
          <p:nvPr/>
        </p:nvSpPr>
        <p:spPr>
          <a:xfrm>
            <a:off x="1064420" y="898562"/>
            <a:ext cx="10901361" cy="5679440"/>
          </a:xfrm>
          <a:prstGeom prst="round2DiagRect">
            <a:avLst>
              <a:gd name="adj1" fmla="val 41602"/>
              <a:gd name="adj2" fmla="val 0"/>
            </a:avLst>
          </a:prstGeom>
          <a:solidFill>
            <a:schemeClr val="tx2"/>
          </a:solidFill>
        </p:spPr>
        <p:style>
          <a:lnRef idx="2">
            <a:schemeClr val="accent1"/>
          </a:lnRef>
          <a:fillRef idx="1">
            <a:schemeClr val="lt1"/>
          </a:fillRef>
          <a:effectRef idx="0">
            <a:schemeClr val="accent1"/>
          </a:effectRef>
          <a:fontRef idx="minor">
            <a:schemeClr val="dk1"/>
          </a:fontRef>
        </p:style>
        <p:txBody>
          <a:bodyPr wrap="square" lIns="0" tIns="0" bIns="0" rtlCol="1">
            <a:noAutofit/>
          </a:bodyPr>
          <a:lstStyle/>
          <a:p>
            <a:pPr lvl="0" indent="357188" algn="just" rtl="1">
              <a:lnSpc>
                <a:spcPct val="150000"/>
              </a:lnSpc>
              <a:defRPr/>
            </a:pPr>
            <a:r>
              <a:rPr lang="ar-MA" sz="2800" b="1" dirty="0">
                <a:solidFill>
                  <a:prstClr val="white"/>
                </a:solidFill>
                <a:latin typeface="Times New Roman" panose="02020603050405020304" pitchFamily="18" charset="0"/>
                <a:cs typeface="Times New Roman" panose="02020603050405020304" pitchFamily="18" charset="0"/>
              </a:rPr>
              <a:t>يرتكز التحول الرقمي للعدالة على </a:t>
            </a:r>
            <a:r>
              <a:rPr lang="ar-MA" sz="2800" b="1" dirty="0" smtClean="0">
                <a:solidFill>
                  <a:prstClr val="white"/>
                </a:solidFill>
                <a:latin typeface="Times New Roman" panose="02020603050405020304" pitchFamily="18" charset="0"/>
                <a:cs typeface="Times New Roman" panose="02020603050405020304" pitchFamily="18" charset="0"/>
              </a:rPr>
              <a:t>دعائم أساسية، ويتعلق الأمر بالإجراءات والعمليات الأفقية  التي من شأنها إنجاح المخطط الرقمي وإنجاز </a:t>
            </a:r>
            <a:r>
              <a:rPr lang="ar-MA" sz="2800" b="1" dirty="0">
                <a:solidFill>
                  <a:prstClr val="white"/>
                </a:solidFill>
                <a:latin typeface="Times New Roman" panose="02020603050405020304" pitchFamily="18" charset="0"/>
                <a:cs typeface="Times New Roman" panose="02020603050405020304" pitchFamily="18" charset="0"/>
              </a:rPr>
              <a:t>المشاريع </a:t>
            </a:r>
            <a:r>
              <a:rPr lang="ar-MA" sz="2800" b="1" dirty="0" smtClean="0">
                <a:solidFill>
                  <a:prstClr val="white"/>
                </a:solidFill>
                <a:latin typeface="Times New Roman" panose="02020603050405020304" pitchFamily="18" charset="0"/>
                <a:cs typeface="Times New Roman" panose="02020603050405020304" pitchFamily="18" charset="0"/>
              </a:rPr>
              <a:t>المبرمجة وبالتالي بلوغ الأهداف المتوخاة من خلالها؛</a:t>
            </a:r>
          </a:p>
          <a:p>
            <a:pPr lvl="0" indent="357188" algn="just" rtl="1">
              <a:lnSpc>
                <a:spcPct val="150000"/>
              </a:lnSpc>
              <a:defRPr/>
            </a:pPr>
            <a:r>
              <a:rPr lang="ar-MA" sz="2800" b="1" dirty="0" smtClean="0">
                <a:solidFill>
                  <a:prstClr val="white"/>
                </a:solidFill>
                <a:latin typeface="Times New Roman" panose="02020603050405020304" pitchFamily="18" charset="0"/>
                <a:cs typeface="Times New Roman" panose="02020603050405020304" pitchFamily="18" charset="0"/>
              </a:rPr>
              <a:t> فبالإضافة الى تحيين وإعداد </a:t>
            </a:r>
            <a:r>
              <a:rPr lang="ar-MA" sz="2800" b="1" dirty="0">
                <a:solidFill>
                  <a:prstClr val="white"/>
                </a:solidFill>
                <a:latin typeface="Times New Roman" panose="02020603050405020304" pitchFamily="18" charset="0"/>
                <a:cs typeface="Times New Roman" panose="02020603050405020304" pitchFamily="18" charset="0"/>
              </a:rPr>
              <a:t>النصوص القانونية المواكبة، </a:t>
            </a:r>
            <a:r>
              <a:rPr lang="ar-MA" sz="2800" b="1" dirty="0" smtClean="0">
                <a:solidFill>
                  <a:prstClr val="white"/>
                </a:solidFill>
                <a:latin typeface="Times New Roman" panose="02020603050405020304" pitchFamily="18" charset="0"/>
                <a:cs typeface="Times New Roman" panose="02020603050405020304" pitchFamily="18" charset="0"/>
              </a:rPr>
              <a:t>فإن هذه الدعائم من شأنها تعزيز </a:t>
            </a:r>
            <a:r>
              <a:rPr lang="ar-MA" sz="2800" b="1" dirty="0">
                <a:solidFill>
                  <a:prstClr val="white"/>
                </a:solidFill>
                <a:latin typeface="Times New Roman" panose="02020603050405020304" pitchFamily="18" charset="0"/>
                <a:cs typeface="Times New Roman" panose="02020603050405020304" pitchFamily="18" charset="0"/>
              </a:rPr>
              <a:t>وتقوية البنى التحتية وإثراء هذه </a:t>
            </a:r>
            <a:r>
              <a:rPr lang="ar-MA" sz="2800" b="1" dirty="0" smtClean="0">
                <a:solidFill>
                  <a:prstClr val="white"/>
                </a:solidFill>
                <a:latin typeface="Times New Roman" panose="02020603050405020304" pitchFamily="18" charset="0"/>
                <a:cs typeface="Times New Roman" panose="02020603050405020304" pitchFamily="18" charset="0"/>
              </a:rPr>
              <a:t>البرامج وتتبعها </a:t>
            </a:r>
            <a:r>
              <a:rPr lang="ar-MA" sz="2800" b="1" dirty="0">
                <a:solidFill>
                  <a:prstClr val="white"/>
                </a:solidFill>
                <a:latin typeface="Times New Roman" panose="02020603050405020304" pitchFamily="18" charset="0"/>
                <a:cs typeface="Times New Roman" panose="02020603050405020304" pitchFamily="18" charset="0"/>
              </a:rPr>
              <a:t>والاستفادة من الممارسات الفضلى وتكوين المتدخلين وتوعيتهم والتواصل معهم بالوسائل </a:t>
            </a:r>
            <a:r>
              <a:rPr lang="ar-MA" sz="2800" b="1" dirty="0" smtClean="0">
                <a:solidFill>
                  <a:prstClr val="white"/>
                </a:solidFill>
                <a:latin typeface="Times New Roman" panose="02020603050405020304" pitchFamily="18" charset="0"/>
                <a:cs typeface="Times New Roman" panose="02020603050405020304" pitchFamily="18" charset="0"/>
              </a:rPr>
              <a:t>المتاحة.</a:t>
            </a:r>
            <a:endParaRPr lang="ar-MA" sz="2800" b="1" dirty="0">
              <a:solidFill>
                <a:prstClr val="white"/>
              </a:solidFill>
              <a:latin typeface="Times New Roman" panose="02020603050405020304" pitchFamily="18" charset="0"/>
              <a:cs typeface="Times New Roman" panose="02020603050405020304" pitchFamily="18" charset="0"/>
            </a:endParaRPr>
          </a:p>
          <a:p>
            <a:pPr lvl="0" algn="just" rtl="1">
              <a:lnSpc>
                <a:spcPct val="150000"/>
              </a:lnSpc>
              <a:defRPr/>
            </a:pPr>
            <a:r>
              <a:rPr lang="ar-MA" sz="2800" b="1" dirty="0" smtClean="0">
                <a:solidFill>
                  <a:prstClr val="white"/>
                </a:solidFill>
                <a:latin typeface="Times New Roman" panose="02020603050405020304" pitchFamily="18" charset="0"/>
                <a:cs typeface="Times New Roman" panose="02020603050405020304" pitchFamily="18" charset="0"/>
              </a:rPr>
              <a:t> </a:t>
            </a:r>
            <a:endParaRPr lang="ar-MA"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7607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1766"/>
            <a:ext cx="11353799" cy="664032"/>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6" name="Rectangle 5"/>
          <p:cNvSpPr/>
          <p:nvPr/>
        </p:nvSpPr>
        <p:spPr>
          <a:xfrm>
            <a:off x="9861755" y="825951"/>
            <a:ext cx="2113935" cy="596820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MA" sz="4000" b="1" dirty="0">
                <a:solidFill>
                  <a:srgbClr val="FFC000"/>
                </a:solidFill>
                <a:latin typeface="Times New Roman"/>
                <a:cs typeface="Times New Roman"/>
              </a:rPr>
              <a:t>الدعائم الأساسية للتحول الرقمي</a:t>
            </a:r>
            <a:endParaRPr lang="fr-FR" sz="4000" b="1" dirty="0">
              <a:solidFill>
                <a:srgbClr val="FFC000"/>
              </a:solidFill>
              <a:latin typeface="Times New Roman"/>
              <a:cs typeface="Times New Roman"/>
            </a:endParaRPr>
          </a:p>
        </p:txBody>
      </p:sp>
      <p:grpSp>
        <p:nvGrpSpPr>
          <p:cNvPr id="7" name="Groupe 6"/>
          <p:cNvGrpSpPr/>
          <p:nvPr/>
        </p:nvGrpSpPr>
        <p:grpSpPr>
          <a:xfrm>
            <a:off x="2972490" y="794736"/>
            <a:ext cx="6443961" cy="722482"/>
            <a:chOff x="1204222" y="2280"/>
            <a:chExt cx="5405120" cy="628868"/>
          </a:xfrm>
        </p:grpSpPr>
        <p:sp>
          <p:nvSpPr>
            <p:cNvPr id="8" name="Rectangle avec coins arrondis en diagonale 7"/>
            <p:cNvSpPr/>
            <p:nvPr/>
          </p:nvSpPr>
          <p:spPr>
            <a:xfrm>
              <a:off x="1204222" y="2280"/>
              <a:ext cx="5405120" cy="628868"/>
            </a:xfrm>
            <a:prstGeom prst="round2Diag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 name="ZoneTexte 8"/>
            <p:cNvSpPr txBox="1"/>
            <p:nvPr/>
          </p:nvSpPr>
          <p:spPr>
            <a:xfrm>
              <a:off x="1234921" y="32979"/>
              <a:ext cx="5343722" cy="56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67640" rIns="277313" bIns="167640" numCol="1" spcCol="1270" anchor="ctr" anchorCtr="0">
              <a:noAutofit/>
            </a:bodyPr>
            <a:lstStyle/>
            <a:p>
              <a:pPr marL="742950" lvl="0" indent="-742950" algn="ctr" defTabSz="1955800" rtl="1">
                <a:lnSpc>
                  <a:spcPct val="90000"/>
                </a:lnSpc>
                <a:spcBef>
                  <a:spcPct val="0"/>
                </a:spcBef>
                <a:spcAft>
                  <a:spcPct val="35000"/>
                </a:spcAft>
                <a:buFont typeface="+mj-lt"/>
                <a:buAutoNum type="arabicPeriod"/>
              </a:pPr>
              <a:r>
                <a:rPr lang="ar-MA" sz="4000" b="1" kern="1200" dirty="0" smtClean="0"/>
                <a:t>الترصيد</a:t>
              </a:r>
              <a:endParaRPr lang="fr-FR" sz="4000" b="1" kern="1200" dirty="0"/>
            </a:p>
          </p:txBody>
        </p:sp>
      </p:grpSp>
      <p:grpSp>
        <p:nvGrpSpPr>
          <p:cNvPr id="10" name="Groupe 9"/>
          <p:cNvGrpSpPr/>
          <p:nvPr/>
        </p:nvGrpSpPr>
        <p:grpSpPr>
          <a:xfrm>
            <a:off x="2972490" y="1539325"/>
            <a:ext cx="6407152" cy="722482"/>
            <a:chOff x="1204222" y="818871"/>
            <a:chExt cx="5405120" cy="628868"/>
          </a:xfrm>
        </p:grpSpPr>
        <p:sp>
          <p:nvSpPr>
            <p:cNvPr id="11" name="Rectangle avec coins arrondis en diagonale 10"/>
            <p:cNvSpPr/>
            <p:nvPr/>
          </p:nvSpPr>
          <p:spPr>
            <a:xfrm>
              <a:off x="1204222" y="818871"/>
              <a:ext cx="5405120" cy="628868"/>
            </a:xfrm>
            <a:prstGeom prst="round2Diag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ZoneTexte 11"/>
            <p:cNvSpPr txBox="1"/>
            <p:nvPr/>
          </p:nvSpPr>
          <p:spPr>
            <a:xfrm>
              <a:off x="1234921" y="849570"/>
              <a:ext cx="5343722" cy="56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67640" rIns="277313" bIns="167640" numCol="1" spcCol="1270" anchor="ctr" anchorCtr="0">
              <a:noAutofit/>
            </a:bodyPr>
            <a:lstStyle/>
            <a:p>
              <a:pPr marL="742950" lvl="0" indent="-742950" algn="ctr" defTabSz="1955800" rtl="1">
                <a:lnSpc>
                  <a:spcPct val="90000"/>
                </a:lnSpc>
                <a:spcBef>
                  <a:spcPct val="0"/>
                </a:spcBef>
                <a:spcAft>
                  <a:spcPct val="35000"/>
                </a:spcAft>
                <a:buFont typeface="+mj-lt"/>
                <a:buAutoNum type="arabicPeriod" startAt="2"/>
              </a:pPr>
              <a:r>
                <a:rPr lang="ar-MA" sz="4000" b="1" kern="1200" dirty="0" smtClean="0"/>
                <a:t>التشريع</a:t>
              </a:r>
              <a:endParaRPr lang="fr-FR" sz="4000" b="1" kern="1200" dirty="0"/>
            </a:p>
          </p:txBody>
        </p:sp>
      </p:grpSp>
      <p:grpSp>
        <p:nvGrpSpPr>
          <p:cNvPr id="13" name="Groupe 12"/>
          <p:cNvGrpSpPr/>
          <p:nvPr/>
        </p:nvGrpSpPr>
        <p:grpSpPr>
          <a:xfrm>
            <a:off x="3005238" y="2281501"/>
            <a:ext cx="6370762" cy="722482"/>
            <a:chOff x="1204222" y="1635461"/>
            <a:chExt cx="5405120" cy="628868"/>
          </a:xfrm>
        </p:grpSpPr>
        <p:sp>
          <p:nvSpPr>
            <p:cNvPr id="14" name="Rectangle avec coins arrondis en diagonale 13"/>
            <p:cNvSpPr/>
            <p:nvPr/>
          </p:nvSpPr>
          <p:spPr>
            <a:xfrm>
              <a:off x="1204222" y="1635461"/>
              <a:ext cx="5405120" cy="628868"/>
            </a:xfrm>
            <a:prstGeom prst="round2Diag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ZoneTexte 14"/>
            <p:cNvSpPr txBox="1"/>
            <p:nvPr/>
          </p:nvSpPr>
          <p:spPr>
            <a:xfrm>
              <a:off x="1234921" y="1666160"/>
              <a:ext cx="5343722" cy="56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67640" rIns="277313" bIns="167640" numCol="1" spcCol="1270" anchor="ctr" anchorCtr="0">
              <a:noAutofit/>
            </a:bodyPr>
            <a:lstStyle/>
            <a:p>
              <a:pPr marL="742950" lvl="0" indent="-742950" algn="ctr" defTabSz="1955800" rtl="1">
                <a:lnSpc>
                  <a:spcPct val="90000"/>
                </a:lnSpc>
                <a:spcBef>
                  <a:spcPct val="0"/>
                </a:spcBef>
                <a:spcAft>
                  <a:spcPct val="35000"/>
                </a:spcAft>
                <a:buFont typeface="+mj-lt"/>
                <a:buAutoNum type="arabicPeriod" startAt="3"/>
              </a:pPr>
              <a:r>
                <a:rPr lang="ar-MA" sz="4000" b="1" kern="1200" dirty="0" smtClean="0"/>
                <a:t>التجهيز</a:t>
              </a:r>
              <a:endParaRPr lang="fr-FR" sz="4000" b="1" kern="1200" dirty="0"/>
            </a:p>
          </p:txBody>
        </p:sp>
      </p:grpSp>
      <p:grpSp>
        <p:nvGrpSpPr>
          <p:cNvPr id="16" name="Groupe 15"/>
          <p:cNvGrpSpPr/>
          <p:nvPr/>
        </p:nvGrpSpPr>
        <p:grpSpPr>
          <a:xfrm>
            <a:off x="3033128" y="3041510"/>
            <a:ext cx="6314296" cy="722482"/>
            <a:chOff x="1206560" y="2452051"/>
            <a:chExt cx="5395769" cy="628868"/>
          </a:xfrm>
        </p:grpSpPr>
        <p:sp>
          <p:nvSpPr>
            <p:cNvPr id="17" name="Rectangle avec coins arrondis en diagonale 16"/>
            <p:cNvSpPr/>
            <p:nvPr/>
          </p:nvSpPr>
          <p:spPr>
            <a:xfrm>
              <a:off x="1206560" y="2452051"/>
              <a:ext cx="5395769" cy="628868"/>
            </a:xfrm>
            <a:prstGeom prst="round2Diag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ZoneTexte 17"/>
            <p:cNvSpPr txBox="1"/>
            <p:nvPr/>
          </p:nvSpPr>
          <p:spPr>
            <a:xfrm>
              <a:off x="1237259" y="2482750"/>
              <a:ext cx="5334371" cy="56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67640" rIns="277313" bIns="167640" numCol="1" spcCol="1270" anchor="ctr" anchorCtr="0">
              <a:noAutofit/>
            </a:bodyPr>
            <a:lstStyle/>
            <a:p>
              <a:pPr marL="742950" lvl="0" indent="-742950" algn="ctr" defTabSz="1955800" rtl="1">
                <a:lnSpc>
                  <a:spcPct val="90000"/>
                </a:lnSpc>
                <a:spcBef>
                  <a:spcPct val="0"/>
                </a:spcBef>
                <a:spcAft>
                  <a:spcPct val="35000"/>
                </a:spcAft>
                <a:buFont typeface="+mj-lt"/>
                <a:buAutoNum type="arabicPeriod" startAt="4"/>
              </a:pPr>
              <a:r>
                <a:rPr lang="ar-MA" sz="4000" b="1" kern="1200" dirty="0" smtClean="0"/>
                <a:t>التأمين</a:t>
              </a:r>
              <a:endParaRPr lang="fr-FR" sz="4000" b="1" kern="1200" dirty="0"/>
            </a:p>
          </p:txBody>
        </p:sp>
      </p:grpSp>
      <p:grpSp>
        <p:nvGrpSpPr>
          <p:cNvPr id="19" name="Groupe 18"/>
          <p:cNvGrpSpPr/>
          <p:nvPr/>
        </p:nvGrpSpPr>
        <p:grpSpPr>
          <a:xfrm>
            <a:off x="3016903" y="3807022"/>
            <a:ext cx="6283597" cy="722482"/>
            <a:chOff x="1204222" y="3268641"/>
            <a:chExt cx="5405120" cy="628868"/>
          </a:xfrm>
        </p:grpSpPr>
        <p:sp>
          <p:nvSpPr>
            <p:cNvPr id="20" name="Rectangle avec coins arrondis en diagonale 19"/>
            <p:cNvSpPr/>
            <p:nvPr/>
          </p:nvSpPr>
          <p:spPr>
            <a:xfrm>
              <a:off x="1204222" y="3268641"/>
              <a:ext cx="5405120" cy="628868"/>
            </a:xfrm>
            <a:prstGeom prst="round2Diag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ZoneTexte 20"/>
            <p:cNvSpPr txBox="1"/>
            <p:nvPr/>
          </p:nvSpPr>
          <p:spPr>
            <a:xfrm>
              <a:off x="1234921" y="3299340"/>
              <a:ext cx="5343722" cy="56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67640" rIns="277313" bIns="167640" numCol="1" spcCol="1270" anchor="ctr" anchorCtr="0">
              <a:noAutofit/>
            </a:bodyPr>
            <a:lstStyle/>
            <a:p>
              <a:pPr marL="742950" lvl="0" indent="-742950" algn="ctr" defTabSz="1955800" rtl="1">
                <a:lnSpc>
                  <a:spcPct val="90000"/>
                </a:lnSpc>
                <a:spcBef>
                  <a:spcPct val="0"/>
                </a:spcBef>
                <a:spcAft>
                  <a:spcPct val="35000"/>
                </a:spcAft>
                <a:buFont typeface="+mj-lt"/>
                <a:buAutoNum type="arabicPeriod" startAt="5"/>
              </a:pPr>
              <a:r>
                <a:rPr lang="ar-MA" sz="4000" b="1" kern="1200" dirty="0" smtClean="0"/>
                <a:t>التكوين</a:t>
              </a:r>
              <a:endParaRPr lang="fr-FR" sz="4000" b="1" kern="1200" dirty="0"/>
            </a:p>
          </p:txBody>
        </p:sp>
      </p:grpSp>
      <p:grpSp>
        <p:nvGrpSpPr>
          <p:cNvPr id="22" name="Groupe 21"/>
          <p:cNvGrpSpPr/>
          <p:nvPr/>
        </p:nvGrpSpPr>
        <p:grpSpPr>
          <a:xfrm>
            <a:off x="3002429" y="4567137"/>
            <a:ext cx="6252898" cy="722482"/>
            <a:chOff x="1204222" y="4085231"/>
            <a:chExt cx="5405120" cy="628868"/>
          </a:xfrm>
        </p:grpSpPr>
        <p:sp>
          <p:nvSpPr>
            <p:cNvPr id="23" name="Rectangle avec coins arrondis en diagonale 22"/>
            <p:cNvSpPr/>
            <p:nvPr/>
          </p:nvSpPr>
          <p:spPr>
            <a:xfrm>
              <a:off x="1204222" y="4085231"/>
              <a:ext cx="5405120" cy="628868"/>
            </a:xfrm>
            <a:prstGeom prst="round2Diag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ZoneTexte 23"/>
            <p:cNvSpPr txBox="1"/>
            <p:nvPr/>
          </p:nvSpPr>
          <p:spPr>
            <a:xfrm>
              <a:off x="1234921" y="4115930"/>
              <a:ext cx="5343722" cy="56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67640" rIns="277313" bIns="167640" numCol="1" spcCol="1270" anchor="ctr" anchorCtr="0">
              <a:noAutofit/>
            </a:bodyPr>
            <a:lstStyle/>
            <a:p>
              <a:pPr marL="742950" lvl="0" indent="-742950" algn="ctr" defTabSz="1955800" rtl="1">
                <a:lnSpc>
                  <a:spcPct val="90000"/>
                </a:lnSpc>
                <a:spcBef>
                  <a:spcPct val="0"/>
                </a:spcBef>
                <a:spcAft>
                  <a:spcPct val="35000"/>
                </a:spcAft>
                <a:buFont typeface="+mj-lt"/>
                <a:buAutoNum type="arabicPeriod" startAt="6"/>
              </a:pPr>
              <a:r>
                <a:rPr lang="ar-MA" sz="4000" b="1" kern="1200" dirty="0" smtClean="0"/>
                <a:t>التواصل</a:t>
              </a:r>
              <a:endParaRPr lang="fr-FR" sz="4000" b="1" kern="1200" dirty="0"/>
            </a:p>
          </p:txBody>
        </p:sp>
      </p:grpSp>
      <p:grpSp>
        <p:nvGrpSpPr>
          <p:cNvPr id="25" name="Groupe 24"/>
          <p:cNvGrpSpPr/>
          <p:nvPr/>
        </p:nvGrpSpPr>
        <p:grpSpPr>
          <a:xfrm>
            <a:off x="3033128" y="5335065"/>
            <a:ext cx="6222199" cy="722482"/>
            <a:chOff x="1204222" y="4901821"/>
            <a:chExt cx="5405120" cy="628868"/>
          </a:xfrm>
        </p:grpSpPr>
        <p:sp>
          <p:nvSpPr>
            <p:cNvPr id="26" name="Rectangle avec coins arrondis en diagonale 25"/>
            <p:cNvSpPr/>
            <p:nvPr/>
          </p:nvSpPr>
          <p:spPr>
            <a:xfrm>
              <a:off x="1204222" y="4901821"/>
              <a:ext cx="5405120" cy="628868"/>
            </a:xfrm>
            <a:prstGeom prst="round2Diag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7" name="ZoneTexte 26"/>
            <p:cNvSpPr txBox="1"/>
            <p:nvPr/>
          </p:nvSpPr>
          <p:spPr>
            <a:xfrm>
              <a:off x="1234921" y="4932520"/>
              <a:ext cx="5343722" cy="56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67640" rIns="277313" bIns="167640" numCol="1" spcCol="1270" anchor="ctr" anchorCtr="0">
              <a:noAutofit/>
            </a:bodyPr>
            <a:lstStyle/>
            <a:p>
              <a:pPr marL="742950" lvl="0" indent="-742950" algn="ctr" defTabSz="1955800" rtl="1">
                <a:lnSpc>
                  <a:spcPct val="90000"/>
                </a:lnSpc>
                <a:spcBef>
                  <a:spcPct val="0"/>
                </a:spcBef>
                <a:spcAft>
                  <a:spcPct val="35000"/>
                </a:spcAft>
                <a:buFont typeface="+mj-lt"/>
                <a:buAutoNum type="arabicPeriod" startAt="7"/>
              </a:pPr>
              <a:r>
                <a:rPr lang="ar-MA" sz="4000" b="1" kern="1200" dirty="0" smtClean="0"/>
                <a:t>التعاون</a:t>
              </a:r>
              <a:endParaRPr lang="fr-FR" sz="4000" b="1" kern="1200" dirty="0"/>
            </a:p>
          </p:txBody>
        </p:sp>
      </p:grpSp>
      <p:grpSp>
        <p:nvGrpSpPr>
          <p:cNvPr id="28" name="Groupe 27"/>
          <p:cNvGrpSpPr/>
          <p:nvPr/>
        </p:nvGrpSpPr>
        <p:grpSpPr>
          <a:xfrm>
            <a:off x="3017778" y="6106946"/>
            <a:ext cx="6222199" cy="722482"/>
            <a:chOff x="1204222" y="4901821"/>
            <a:chExt cx="5405120" cy="628868"/>
          </a:xfrm>
        </p:grpSpPr>
        <p:sp>
          <p:nvSpPr>
            <p:cNvPr id="29" name="Rectangle avec coins arrondis en diagonale 28"/>
            <p:cNvSpPr/>
            <p:nvPr/>
          </p:nvSpPr>
          <p:spPr>
            <a:xfrm>
              <a:off x="1204222" y="4901821"/>
              <a:ext cx="5405120" cy="628868"/>
            </a:xfrm>
            <a:prstGeom prst="round2Diag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0" name="ZoneTexte 29"/>
            <p:cNvSpPr txBox="1"/>
            <p:nvPr/>
          </p:nvSpPr>
          <p:spPr>
            <a:xfrm>
              <a:off x="1234921" y="4932520"/>
              <a:ext cx="5343722" cy="56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167640" rIns="277313" bIns="167640" numCol="1" spcCol="1270" anchor="ctr" anchorCtr="0">
              <a:noAutofit/>
            </a:bodyPr>
            <a:lstStyle/>
            <a:p>
              <a:pPr marL="742950" lvl="0" indent="-742950" algn="ctr" defTabSz="1955800" rtl="1">
                <a:lnSpc>
                  <a:spcPct val="90000"/>
                </a:lnSpc>
                <a:spcBef>
                  <a:spcPct val="0"/>
                </a:spcBef>
                <a:spcAft>
                  <a:spcPct val="35000"/>
                </a:spcAft>
                <a:buFont typeface="+mj-lt"/>
                <a:buAutoNum type="arabicPeriod" startAt="8"/>
              </a:pPr>
              <a:r>
                <a:rPr lang="ar-MA" sz="4000" b="1" dirty="0" smtClean="0"/>
                <a:t>التقـييم   </a:t>
              </a:r>
              <a:endParaRPr lang="fr-FR" sz="4000" b="1" kern="1200" dirty="0"/>
            </a:p>
          </p:txBody>
        </p:sp>
      </p:grpSp>
    </p:spTree>
    <p:extLst>
      <p:ext uri="{BB962C8B-B14F-4D97-AF65-F5344CB8AC3E}">
        <p14:creationId xmlns:p14="http://schemas.microsoft.com/office/powerpoint/2010/main" val="1160782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18565"/>
          </a:xfrm>
          <a:blipFill>
            <a:blip r:embed="rId3"/>
            <a:stretch>
              <a:fillRect/>
            </a:stretch>
          </a:blipFill>
        </p:spPr>
        <p:txBody>
          <a:bodyPr vert="horz" lIns="91440" tIns="45720" rIns="91440" bIns="45720" rtlCol="0" anchor="t">
            <a:normAutofit fontScale="90000"/>
          </a:bodyPr>
          <a:lstStyle/>
          <a:p>
            <a:pPr algn="ctr"/>
            <a:r>
              <a:rPr lang="ar-MA" b="1" dirty="0">
                <a:latin typeface="Times New Roman" panose="02020603050405020304" pitchFamily="18" charset="0"/>
                <a:cs typeface="Times New Roman" panose="02020603050405020304" pitchFamily="18" charset="0"/>
              </a:rPr>
              <a:t>المخطط التوجيهي للتحول الرقمي للعدالة</a:t>
            </a:r>
            <a:endParaRPr lang="ar-SA"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à coins arrondis 4"/>
          <p:cNvSpPr/>
          <p:nvPr/>
        </p:nvSpPr>
        <p:spPr>
          <a:xfrm>
            <a:off x="6462471" y="2648675"/>
            <a:ext cx="5663554" cy="415213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706177" y="2922815"/>
            <a:ext cx="2128541" cy="771283"/>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بوابة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mahakim.ma</a:t>
            </a:r>
          </a:p>
        </p:txBody>
      </p:sp>
      <p:sp>
        <p:nvSpPr>
          <p:cNvPr id="7" name="Rectangle 6"/>
          <p:cNvSpPr/>
          <p:nvPr/>
        </p:nvSpPr>
        <p:spPr>
          <a:xfrm>
            <a:off x="8915300" y="2904505"/>
            <a:ext cx="3118855" cy="789594"/>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Services judiciaires en ligne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الخدمات القضائية عبر الإنترنت</a:t>
            </a:r>
          </a:p>
        </p:txBody>
      </p:sp>
      <p:sp>
        <p:nvSpPr>
          <p:cNvPr id="8" name="Rectangle 8"/>
          <p:cNvSpPr/>
          <p:nvPr/>
        </p:nvSpPr>
        <p:spPr>
          <a:xfrm>
            <a:off x="8947957" y="3971536"/>
            <a:ext cx="3086198" cy="915508"/>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Dépôt des états de synthèse</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إيداع </a:t>
            </a:r>
            <a:r>
              <a:rPr kumimoji="0" lang="ar-MA" sz="18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القوائم التركيبية</a:t>
            </a:r>
            <a:endParaRPr kumimoji="0" lang="fr-FR" sz="1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sp>
        <p:nvSpPr>
          <p:cNvPr id="9" name="Rectangle 9"/>
          <p:cNvSpPr/>
          <p:nvPr/>
        </p:nvSpPr>
        <p:spPr>
          <a:xfrm>
            <a:off x="8947957" y="5249295"/>
            <a:ext cx="3086198" cy="1089099"/>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Plateforme </a:t>
            </a:r>
            <a:r>
              <a:rPr kumimoji="0" lang="fr-FR"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d’échange avec les avocats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منصة التبادل مع المحامين</a:t>
            </a:r>
          </a:p>
        </p:txBody>
      </p:sp>
      <p:sp>
        <p:nvSpPr>
          <p:cNvPr id="10" name="Rectangle 10"/>
          <p:cNvSpPr/>
          <p:nvPr/>
        </p:nvSpPr>
        <p:spPr>
          <a:xfrm>
            <a:off x="6739280" y="5249295"/>
            <a:ext cx="2082926" cy="1089099"/>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kumimoji="0" lang="fr-FR"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Portail ADALA</a:t>
            </a:r>
            <a:endParaRPr kumimoji="0" lang="ar-MA"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endParaRPr>
          </a:p>
          <a:p>
            <a:pPr algn="ctr" rtl="1">
              <a:defRPr/>
            </a:pPr>
            <a:r>
              <a:rPr lang="ar-SA" sz="2000" b="1" dirty="0">
                <a:solidFill>
                  <a:srgbClr val="17406D"/>
                </a:solidFill>
                <a:latin typeface="Times New Roman" panose="02020603050405020304" pitchFamily="18" charset="0"/>
                <a:cs typeface="Times New Roman" panose="02020603050405020304" pitchFamily="18" charset="0"/>
              </a:rPr>
              <a:t>بوابة</a:t>
            </a:r>
            <a:r>
              <a:rPr lang="ar-MA" sz="2000" b="1" dirty="0">
                <a:solidFill>
                  <a:srgbClr val="17406D"/>
                </a:solidFill>
                <a:latin typeface="Times New Roman" panose="02020603050405020304" pitchFamily="18" charset="0"/>
                <a:cs typeface="Times New Roman" panose="02020603050405020304" pitchFamily="18" charset="0"/>
              </a:rPr>
              <a:t> عدالة</a:t>
            </a:r>
            <a:r>
              <a:rPr lang="ar-SA" sz="2000" b="1" dirty="0">
                <a:solidFill>
                  <a:srgbClr val="17406D"/>
                </a:solidFill>
                <a:latin typeface="Times New Roman" panose="02020603050405020304" pitchFamily="18" charset="0"/>
                <a:cs typeface="Times New Roman" panose="02020603050405020304" pitchFamily="18" charset="0"/>
              </a:rPr>
              <a:t> </a:t>
            </a:r>
            <a:endParaRPr lang="ar-MA" sz="2000" b="1" dirty="0">
              <a:solidFill>
                <a:srgbClr val="17406D"/>
              </a:solidFill>
              <a:latin typeface="Times New Roman" panose="02020603050405020304" pitchFamily="18" charset="0"/>
              <a:cs typeface="Times New Roman" panose="02020603050405020304" pitchFamily="18" charset="0"/>
            </a:endParaRPr>
          </a:p>
        </p:txBody>
      </p:sp>
      <p:sp>
        <p:nvSpPr>
          <p:cNvPr id="11" name="Rectangle 12"/>
          <p:cNvSpPr/>
          <p:nvPr/>
        </p:nvSpPr>
        <p:spPr>
          <a:xfrm>
            <a:off x="6751792" y="4021177"/>
            <a:ext cx="2057902" cy="847654"/>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E-services</a:t>
            </a:r>
            <a:endParaRPr kumimoji="0" lang="fr-FR"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 </a:t>
            </a:r>
            <a:r>
              <a:rPr kumimoji="0" lang="ar-S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خدمات إلكترونية </a:t>
            </a:r>
          </a:p>
        </p:txBody>
      </p:sp>
      <p:sp>
        <p:nvSpPr>
          <p:cNvPr id="4" name="مربع نص 3"/>
          <p:cNvSpPr txBox="1"/>
          <p:nvPr/>
        </p:nvSpPr>
        <p:spPr>
          <a:xfrm>
            <a:off x="6523082" y="1971120"/>
            <a:ext cx="5602943" cy="634217"/>
          </a:xfrm>
          <a:prstGeom prst="round2DiagRect">
            <a:avLst>
              <a:gd name="adj1" fmla="val 41602"/>
              <a:gd name="adj2" fmla="val 0"/>
            </a:avLst>
          </a:prstGeom>
          <a:solidFill>
            <a:schemeClr val="tx2"/>
          </a:solidFill>
        </p:spPr>
        <p:style>
          <a:lnRef idx="2">
            <a:schemeClr val="accent1"/>
          </a:lnRef>
          <a:fillRef idx="1">
            <a:schemeClr val="lt1"/>
          </a:fillRef>
          <a:effectRef idx="0">
            <a:schemeClr val="accent1"/>
          </a:effectRef>
          <a:fontRef idx="minor">
            <a:schemeClr val="dk1"/>
          </a:fontRef>
        </p:style>
        <p:txBody>
          <a:bodyPr wrap="square" rtlCol="1">
            <a:no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التطبيقيات </a:t>
            </a: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المعتمدة من طرف المهنيين والعموم</a:t>
            </a:r>
            <a:endParaRPr kumimoji="0" lang="fr-F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à coins arrondis 4"/>
          <p:cNvSpPr/>
          <p:nvPr/>
        </p:nvSpPr>
        <p:spPr>
          <a:xfrm>
            <a:off x="979714" y="2662474"/>
            <a:ext cx="5468149" cy="4123807"/>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5"/>
          <p:cNvSpPr/>
          <p:nvPr/>
        </p:nvSpPr>
        <p:spPr>
          <a:xfrm>
            <a:off x="1323677" y="2795827"/>
            <a:ext cx="2156518" cy="720965"/>
          </a:xfrm>
          <a:prstGeom prst="round2Diag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S@J2 Civil</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تدبير القضايا المدنية</a:t>
            </a:r>
            <a:endPar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8"/>
          <p:cNvSpPr/>
          <p:nvPr/>
        </p:nvSpPr>
        <p:spPr>
          <a:xfrm>
            <a:off x="4012035" y="3642716"/>
            <a:ext cx="2156518" cy="915508"/>
          </a:xfrm>
          <a:prstGeom prst="round2Diag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Gestion du registre de commerce</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تدبير السجل التجاري</a:t>
            </a:r>
            <a:endPar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9"/>
          <p:cNvSpPr/>
          <p:nvPr/>
        </p:nvSpPr>
        <p:spPr>
          <a:xfrm>
            <a:off x="3979379" y="4602877"/>
            <a:ext cx="2183821" cy="1290814"/>
          </a:xfrm>
          <a:prstGeom prst="round2Diag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Traitement des infractions par radar fixe</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معالجة المخالفات بواسطة الرادار الثابت</a:t>
            </a:r>
            <a:endPar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0"/>
          <p:cNvSpPr/>
          <p:nvPr/>
        </p:nvSpPr>
        <p:spPr>
          <a:xfrm>
            <a:off x="1273632" y="4763949"/>
            <a:ext cx="2156518" cy="1063885"/>
          </a:xfrm>
          <a:prstGeom prst="round2Diag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Gestion du casier judiciaire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تدبير السجل العدلي</a:t>
            </a:r>
            <a:r>
              <a:rPr kumimoji="0" lang="fr-FR" sz="1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ar-MA" sz="1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الرقمي</a:t>
            </a:r>
            <a:endParaRPr kumimoji="0" lang="fr-FR" sz="1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2"/>
          <p:cNvSpPr/>
          <p:nvPr/>
        </p:nvSpPr>
        <p:spPr>
          <a:xfrm>
            <a:off x="1323677" y="3694098"/>
            <a:ext cx="2156518" cy="882675"/>
          </a:xfrm>
          <a:prstGeom prst="round2Diag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Gestion des caisses des tribunaux</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تدبير صناديق المحاكم</a:t>
            </a:r>
            <a:endPar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7"/>
          <p:cNvSpPr/>
          <p:nvPr/>
        </p:nvSpPr>
        <p:spPr>
          <a:xfrm>
            <a:off x="2729427" y="5938344"/>
            <a:ext cx="2175245" cy="831454"/>
          </a:xfrm>
          <a:prstGeom prst="round2Diag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S@J1 Extension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برنامج</a:t>
            </a:r>
            <a:r>
              <a:rPr kumimoji="0" lang="ar-MA" sz="1800" b="1" i="0" u="sng"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ar-MA"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المراقبة</a:t>
            </a:r>
            <a:r>
              <a:rPr kumimoji="0" lang="ar-MA" sz="1800" b="1" i="0" u="sng"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endPar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20" name="مربع نص 19"/>
          <p:cNvSpPr txBox="1"/>
          <p:nvPr/>
        </p:nvSpPr>
        <p:spPr>
          <a:xfrm>
            <a:off x="979395" y="1983603"/>
            <a:ext cx="5468468" cy="634218"/>
          </a:xfrm>
          <a:prstGeom prst="round2DiagRect">
            <a:avLst>
              <a:gd name="adj1" fmla="val 41602"/>
              <a:gd name="adj2" fmla="val 0"/>
            </a:avLst>
          </a:prstGeom>
          <a:solidFill>
            <a:schemeClr val="tx2"/>
          </a:solidFill>
        </p:spPr>
        <p:style>
          <a:lnRef idx="2">
            <a:schemeClr val="accent1"/>
          </a:lnRef>
          <a:fillRef idx="1">
            <a:schemeClr val="lt1"/>
          </a:fillRef>
          <a:effectRef idx="0">
            <a:schemeClr val="accent1"/>
          </a:effectRef>
          <a:fontRef idx="minor">
            <a:schemeClr val="dk1"/>
          </a:fontRef>
        </p:style>
        <p:txBody>
          <a:bodyPr wrap="square" rtlCol="1">
            <a:no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التطبيقيات </a:t>
            </a:r>
            <a:r>
              <a:rPr kumimoji="0" lang="ar-MA"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المعتمدة </a:t>
            </a:r>
            <a:r>
              <a:rPr kumimoji="0" lang="ar-MA"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بالمحاكم</a:t>
            </a:r>
            <a:r>
              <a:rPr kumimoji="0" lang="fr-F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ar-SA"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ZoneTexte 4"/>
          <p:cNvSpPr txBox="1"/>
          <p:nvPr/>
        </p:nvSpPr>
        <p:spPr>
          <a:xfrm>
            <a:off x="3048000" y="1340617"/>
            <a:ext cx="8986155" cy="611063"/>
          </a:xfrm>
          <a:prstGeom prst="round2DiagRect">
            <a:avLst>
              <a:gd name="adj1" fmla="val 47151"/>
              <a:gd name="adj2" fmla="val 0"/>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noAutofit/>
          </a:bodyPr>
          <a:lstStyle/>
          <a:p>
            <a:pPr marL="514350" marR="0" lvl="0" indent="-514350" algn="just" defTabSz="457200" rtl="1" eaLnBrk="1" fontAlgn="auto" latinLnBrk="0" hangingPunct="1">
              <a:lnSpc>
                <a:spcPct val="100000"/>
              </a:lnSpc>
              <a:spcBef>
                <a:spcPts val="0"/>
              </a:spcBef>
              <a:spcAft>
                <a:spcPts val="0"/>
              </a:spcAft>
              <a:buClrTx/>
              <a:buSzTx/>
              <a:buFontTx/>
              <a:buAutoNum type="arabicPeriod"/>
              <a:tabLst/>
              <a:defRPr/>
            </a:pPr>
            <a:r>
              <a:rPr kumimoji="0" lang="ar-MA" sz="3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الترصيد</a:t>
            </a:r>
            <a:r>
              <a:rPr kumimoji="0" lang="ar-MA" sz="32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a:t>
            </a:r>
            <a:endParaRPr kumimoji="0" lang="fr-FR" sz="2800" b="0"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3"/>
          <p:cNvSpPr/>
          <p:nvPr/>
        </p:nvSpPr>
        <p:spPr>
          <a:xfrm>
            <a:off x="3135776" y="519853"/>
            <a:ext cx="6774611" cy="742511"/>
          </a:xfrm>
          <a:prstGeom prst="rect">
            <a:avLst/>
          </a:prstGeom>
        </p:spPr>
        <p:txBody>
          <a:bodyPr wrap="square">
            <a:spAutoFit/>
          </a:bodyPr>
          <a:lstStyle/>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MA" sz="3200" b="1" i="0" u="sng"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ثامنا</a:t>
            </a:r>
            <a:r>
              <a:rPr kumimoji="0" lang="ar-MA" sz="3200" b="1" i="0" u="none"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ar-MA" sz="3200" b="1" i="0" u="none" strike="noStrike" kern="1200" cap="none" spc="0" normalizeH="0" baseline="0" noProof="0" dirty="0" smtClean="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ar-MA" sz="32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الدعائم الأساسية للتحول الرقمي للعدالة</a:t>
            </a: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4" name="Rectangle 6"/>
          <p:cNvSpPr/>
          <p:nvPr/>
        </p:nvSpPr>
        <p:spPr>
          <a:xfrm>
            <a:off x="4012035" y="2807883"/>
            <a:ext cx="2156518" cy="742157"/>
          </a:xfrm>
          <a:prstGeom prst="round2Diag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S@J1 Pénal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تدبير القضايا الزجرية</a:t>
            </a:r>
            <a:r>
              <a:rPr kumimoji="0" lang="ar-MA" sz="1800" b="1" i="0" u="sng"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endParaRPr kumimoji="0" lang="fr-FR"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065246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350336" y="620726"/>
            <a:ext cx="8332446" cy="830997"/>
          </a:xfrm>
          <a:prstGeom prst="rect">
            <a:avLst/>
          </a:prstGeom>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ar-MA" sz="3200" b="1" i="0" u="sng" strike="noStrike" kern="1200" cap="none" spc="0" normalizeH="0" baseline="0" noProof="0" dirty="0">
                <a:ln>
                  <a:noFill/>
                </a:ln>
                <a:solidFill>
                  <a:srgbClr val="17406D"/>
                </a:solidFill>
                <a:effectLst>
                  <a:glow rad="127000">
                    <a:srgbClr val="E9C363"/>
                  </a:glow>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ثامنا </a:t>
            </a:r>
            <a:r>
              <a:rPr kumimoji="0" lang="ar-MA" sz="3200" b="1" i="0" u="none"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ar-MA" sz="3200" b="1" i="0" u="none" strike="noStrike" kern="1200" cap="none" spc="0" normalizeH="0" baseline="0" noProof="0" dirty="0" smtClean="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ar-MA" sz="32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الدعائم الأساسية للتحول الرقمي للعدالة</a:t>
            </a: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ZoneTexte 4"/>
          <p:cNvSpPr txBox="1"/>
          <p:nvPr/>
        </p:nvSpPr>
        <p:spPr>
          <a:xfrm>
            <a:off x="932371" y="2174869"/>
            <a:ext cx="11051409" cy="4539816"/>
          </a:xfrm>
          <a:prstGeom prst="round2DiagRect">
            <a:avLst/>
          </a:prstGeom>
          <a:solidFill>
            <a:schemeClr val="tx2"/>
          </a:solidFill>
          <a:ln>
            <a:solidFill>
              <a:schemeClr val="tx2"/>
            </a:solidFill>
          </a:ln>
        </p:spPr>
        <p:style>
          <a:lnRef idx="2">
            <a:schemeClr val="dk1"/>
          </a:lnRef>
          <a:fillRef idx="1">
            <a:schemeClr val="lt1"/>
          </a:fillRef>
          <a:effectRef idx="0">
            <a:schemeClr val="dk1"/>
          </a:effectRef>
          <a:fontRef idx="minor">
            <a:schemeClr val="dk1"/>
          </a:fontRef>
        </p:style>
        <p:txBody>
          <a:bodyPr wrap="square" rIns="0" bIns="0" rtlCol="0">
            <a:normAutofit fontScale="92500"/>
          </a:bodyPr>
          <a:lstStyle/>
          <a:p>
            <a:pPr marL="0" marR="0" lvl="0" indent="0" algn="just" defTabSz="457200" rtl="1" eaLnBrk="1" fontAlgn="auto" latinLnBrk="0" hangingPunct="1">
              <a:lnSpc>
                <a:spcPct val="150000"/>
              </a:lnSpc>
              <a:spcBef>
                <a:spcPts val="0"/>
              </a:spcBef>
              <a:spcAft>
                <a:spcPts val="0"/>
              </a:spcAft>
              <a:buClrTx/>
              <a:buSzTx/>
              <a:buFontTx/>
              <a:buNone/>
              <a:tabLst/>
              <a:defRPr/>
            </a:pP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إنّ </a:t>
            </a:r>
            <a:r>
              <a:rPr kumimoji="0" lang="ar-MA"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المجال التشريعي من أهمّ الدعامات المعتمدة في تثبيت أركان التحول الرقمي في مجال العدالة، وهو يُتوخى من خلاله:</a:t>
            </a:r>
            <a:endParaRPr kumimoji="0" lang="fr-FR"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342900" marR="0" lvl="0" indent="-342900" algn="just" defTabSz="457200" rtl="1" eaLnBrk="1" fontAlgn="auto" latinLnBrk="0" hangingPunct="1">
              <a:lnSpc>
                <a:spcPct val="150000"/>
              </a:lnSpc>
              <a:spcBef>
                <a:spcPts val="120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إضفاء </a:t>
            </a:r>
            <a:r>
              <a:rPr kumimoji="0" lang="ar-MA"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الصبغة القانونية على ما استجد على مستوى استعمال </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التقنيات </a:t>
            </a:r>
            <a:r>
              <a:rPr kumimoji="0" lang="ar-MA"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الحديثة في تصريف الأشغال المنوطة </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بمرفق القضاء، </a:t>
            </a:r>
            <a:r>
              <a:rPr kumimoji="0" lang="ar-MA"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ولاسيما منها ما تعلّق بالتقاضي عن بُعد، كما هو الشأن بالنسبة لتقديم الشكايات، أو تسجيل الدعاوى وأداء الرسوم القضائية، أو تبليغ الأطراف وتبادل المذكرات، أو تحصيل الغرامات والإدانات، أو التواصل مع مساعدي القضائي، أو غير ذلك من المهام التي يتطلب التحول الرقمي انتقالها من الواقع المادي الملموس إلى الواقع </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اللامادي</a:t>
            </a:r>
            <a:r>
              <a:rPr lang="ar-MA" sz="2200" b="1" dirty="0" smtClean="0">
                <a:solidFill>
                  <a:prstClr val="white"/>
                </a:solidFill>
                <a:latin typeface="Times New Roman" panose="02020603050405020304" pitchFamily="18" charset="0"/>
                <a:cs typeface="Times New Roman" panose="02020603050405020304" pitchFamily="18" charset="0"/>
              </a:rPr>
              <a:t>، وسيتم ذلك من خلال تعديل  حوالي خمسين مادة من مقتضيات قانون المسطرة المدنية وقانون المسطرة الجنائية</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a:t>
            </a:r>
            <a:endParaRPr kumimoji="0" lang="fr-FR"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342900" marR="0" lvl="0" indent="-342900" algn="just" defTabSz="457200" rtl="1" eaLnBrk="1" fontAlgn="auto" latinLnBrk="0" hangingPunct="1">
              <a:lnSpc>
                <a:spcPct val="150000"/>
              </a:lnSpc>
              <a:spcBef>
                <a:spcPts val="1200"/>
              </a:spcBef>
              <a:spcAft>
                <a:spcPts val="0"/>
              </a:spcAft>
              <a:buClrTx/>
              <a:buSzTx/>
              <a:buFont typeface="Arial" panose="020B0604020202020204" pitchFamily="34" charset="0"/>
              <a:buChar char="•"/>
              <a:tabLst/>
              <a:defRPr/>
            </a:pP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توفير </a:t>
            </a:r>
            <a:r>
              <a:rPr kumimoji="0" lang="ar-MA"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الحماية القانونية الجنائية للمحكمة الرقمية بكل مقوماتها، مع ما يتطّلب ذلك من </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تدخّل</a:t>
            </a:r>
            <a:r>
              <a:rPr kumimoji="0" lang="ar-LB" sz="2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سواء</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على </a:t>
            </a:r>
            <a:r>
              <a:rPr kumimoji="0" lang="ar-MA"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مستوى التجريم أو </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العقاب</a:t>
            </a:r>
            <a:r>
              <a:rPr kumimoji="0" lang="ar-MA"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وبالشّكل الذي </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يكون مستوعبا لكل </a:t>
            </a:r>
            <a:r>
              <a:rPr kumimoji="0" lang="ar-MA"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المتغيّرات التي يعرفها المجال </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الرقمي، من </a:t>
            </a:r>
            <a:r>
              <a:rPr kumimoji="0" lang="ar-LB"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خلال </a:t>
            </a:r>
            <a:r>
              <a:rPr kumimoji="0" lang="ar-MA" sz="2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تعديل</a:t>
            </a:r>
            <a:r>
              <a:rPr kumimoji="0" lang="ar-MA" sz="2200" b="1" i="0" u="none" strike="noStrike" kern="1200" cap="none" spc="0" normalizeH="0" noProof="0" dirty="0" smtClean="0">
                <a:ln>
                  <a:noFill/>
                </a:ln>
                <a:solidFill>
                  <a:prstClr val="white"/>
                </a:solidFill>
                <a:effectLst/>
                <a:uLnTx/>
                <a:uFillTx/>
                <a:latin typeface="Times New Roman" panose="02020603050405020304" pitchFamily="18" charset="0"/>
                <a:cs typeface="Times New Roman" panose="02020603050405020304" pitchFamily="18" charset="0"/>
              </a:rPr>
              <a:t> مقتضيات القانون الجنائي</a:t>
            </a:r>
            <a:r>
              <a:rPr kumimoji="0" lang="ar-MA" sz="21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fr-FR" sz="21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ZoneTexte 4"/>
          <p:cNvSpPr txBox="1"/>
          <p:nvPr/>
        </p:nvSpPr>
        <p:spPr>
          <a:xfrm>
            <a:off x="1956391" y="1284758"/>
            <a:ext cx="10027389" cy="890111"/>
          </a:xfrm>
          <a:prstGeom prst="round2DiagRect">
            <a:avLst>
              <a:gd name="adj1" fmla="val 47151"/>
              <a:gd name="adj2" fmla="val 0"/>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36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2- التشريع:</a:t>
            </a:r>
            <a:endParaRPr kumimoji="0" lang="fr-FR" sz="36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sp>
        <p:nvSpPr>
          <p:cNvPr id="9" name="عنوان 1"/>
          <p:cNvSpPr>
            <a:spLocks noGrp="1"/>
          </p:cNvSpPr>
          <p:nvPr>
            <p:ph type="title"/>
          </p:nvPr>
        </p:nvSpPr>
        <p:spPr>
          <a:xfrm>
            <a:off x="838201" y="21766"/>
            <a:ext cx="11353799" cy="664032"/>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821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5437"/>
            <a:ext cx="11353799" cy="615046"/>
          </a:xfrm>
          <a:blipFill>
            <a:blip r:embed="rId2"/>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Rectangle 3"/>
          <p:cNvSpPr/>
          <p:nvPr/>
        </p:nvSpPr>
        <p:spPr>
          <a:xfrm>
            <a:off x="1074820" y="2796946"/>
            <a:ext cx="10945730" cy="3758405"/>
          </a:xfrm>
          <a:prstGeom prst="round2DiagRect">
            <a:avLst/>
          </a:prstGeom>
          <a:solidFill>
            <a:schemeClr val="tx2"/>
          </a:solidFill>
          <a:ln w="3175">
            <a:solidFill>
              <a:schemeClr val="tx2"/>
            </a:solidFill>
          </a:ln>
        </p:spPr>
        <p:txBody>
          <a:bodyPr wrap="square">
            <a:spAutoFit/>
          </a:bodyPr>
          <a:lstStyle/>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MA" sz="2600" b="1" i="0" u="none" strike="noStrike" kern="1200" cap="none" spc="0" normalizeH="0" baseline="0" noProof="0" dirty="0" smtClean="0">
                <a:ln>
                  <a:noFill/>
                </a:ln>
                <a:solidFill>
                  <a:prstClr val="white"/>
                </a:solidFill>
                <a:effectLst/>
                <a:uLnTx/>
                <a:uFillTx/>
                <a:latin typeface="Times New Roman"/>
                <a:ea typeface="+mn-ea"/>
                <a:cs typeface="Times New Roman"/>
              </a:rPr>
              <a:t>إحدى أهم الدعائم الأساسية لإنجاح التحول الرقمي تتمثل في تعزيز وتقوية البنية التحتية المعلوماتية لاستيعاب جل الأنظمة الإلكترونية والمنصات الرقمية لمجال العدالة.</a:t>
            </a:r>
          </a:p>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MA" sz="2600" b="1" i="0" u="none" strike="noStrike" kern="1200" cap="none" spc="0" normalizeH="0" baseline="0" noProof="0" dirty="0" smtClean="0">
                <a:ln>
                  <a:noFill/>
                </a:ln>
                <a:solidFill>
                  <a:prstClr val="white"/>
                </a:solidFill>
                <a:effectLst/>
                <a:uLnTx/>
                <a:uFillTx/>
                <a:latin typeface="Times New Roman"/>
                <a:ea typeface="+mn-ea"/>
                <a:cs typeface="Times New Roman"/>
              </a:rPr>
              <a:t>يهدف البرنامج إلى إنشاء مركز بيانات </a:t>
            </a:r>
            <a:r>
              <a:rPr kumimoji="0" lang="fr-FR" sz="2600" b="1" i="0" u="none" strike="noStrike" kern="1200" cap="none" spc="0" normalizeH="0" baseline="0" noProof="0" dirty="0" err="1" smtClean="0">
                <a:ln>
                  <a:noFill/>
                </a:ln>
                <a:solidFill>
                  <a:prstClr val="white"/>
                </a:solidFill>
                <a:effectLst/>
                <a:uLnTx/>
                <a:uFillTx/>
                <a:latin typeface="Times New Roman"/>
                <a:ea typeface="+mn-ea"/>
                <a:cs typeface="Times New Roman"/>
              </a:rPr>
              <a:t>DataCenter</a:t>
            </a:r>
            <a:r>
              <a:rPr kumimoji="0" lang="ar-MA" sz="2600" b="1" i="0" u="none" strike="noStrike" kern="1200" cap="none" spc="0" normalizeH="0" baseline="0" noProof="0" dirty="0" smtClean="0">
                <a:ln>
                  <a:noFill/>
                </a:ln>
                <a:solidFill>
                  <a:prstClr val="white"/>
                </a:solidFill>
                <a:effectLst/>
                <a:uLnTx/>
                <a:uFillTx/>
                <a:latin typeface="Times New Roman"/>
                <a:ea typeface="+mn-ea"/>
                <a:cs typeface="Times New Roman"/>
              </a:rPr>
              <a:t> ذو معايير دولية يحترم كل الشروط التقنية لتوفير جاهزية النظام </a:t>
            </a:r>
            <a:r>
              <a:rPr kumimoji="0" lang="ar-MA" sz="2600" b="1" i="0" u="none" strike="noStrike" kern="1200" cap="none" spc="0" normalizeH="0" baseline="0" noProof="0" dirty="0" err="1" smtClean="0">
                <a:ln>
                  <a:noFill/>
                </a:ln>
                <a:solidFill>
                  <a:prstClr val="white"/>
                </a:solidFill>
                <a:effectLst/>
                <a:uLnTx/>
                <a:uFillTx/>
                <a:latin typeface="Times New Roman"/>
                <a:ea typeface="+mn-ea"/>
                <a:cs typeface="Times New Roman"/>
              </a:rPr>
              <a:t>المعلومياتي</a:t>
            </a:r>
            <a:endParaRPr kumimoji="0" lang="ar-MA" sz="2600" b="1" i="0" u="none" strike="noStrike" kern="1200" cap="none" spc="0" normalizeH="0" baseline="0" noProof="0" dirty="0" smtClean="0">
              <a:ln>
                <a:noFill/>
              </a:ln>
              <a:solidFill>
                <a:prstClr val="white"/>
              </a:solidFill>
              <a:effectLst/>
              <a:uLnTx/>
              <a:uFillTx/>
              <a:latin typeface="Times New Roman"/>
              <a:ea typeface="+mn-ea"/>
              <a:cs typeface="Times New Roman"/>
            </a:endParaRPr>
          </a:p>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MA" sz="2600" b="1" i="0" u="none" strike="noStrike" kern="1200" cap="none" spc="0" normalizeH="0" baseline="0" noProof="0" dirty="0" smtClean="0">
                <a:ln>
                  <a:noFill/>
                </a:ln>
                <a:solidFill>
                  <a:prstClr val="white"/>
                </a:solidFill>
                <a:effectLst/>
                <a:uLnTx/>
                <a:uFillTx/>
                <a:latin typeface="Times New Roman"/>
                <a:ea typeface="+mn-ea"/>
                <a:cs typeface="Times New Roman"/>
              </a:rPr>
              <a:t>تقوية طاقة الاستيعاب لتخزين جل المعطيات  المتداولة والحرص على تخزينها وأرشفتها </a:t>
            </a:r>
          </a:p>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MA" sz="2600" b="1" i="0" u="none" strike="noStrike" kern="1200" cap="none" spc="0" normalizeH="0" baseline="0" noProof="0" dirty="0" smtClean="0">
                <a:ln>
                  <a:noFill/>
                </a:ln>
                <a:solidFill>
                  <a:prstClr val="white"/>
                </a:solidFill>
                <a:effectLst/>
                <a:uLnTx/>
                <a:uFillTx/>
                <a:latin typeface="Times New Roman"/>
                <a:ea typeface="+mn-ea"/>
                <a:cs typeface="Times New Roman"/>
              </a:rPr>
              <a:t>إعداد البنية التحتية التقنية </a:t>
            </a:r>
            <a:r>
              <a:rPr kumimoji="0" lang="ar-MA" sz="2600" b="1" i="0" u="none" strike="noStrike" kern="1200" cap="none" spc="0" normalizeH="0" baseline="0" noProof="0" dirty="0" err="1" smtClean="0">
                <a:ln>
                  <a:noFill/>
                </a:ln>
                <a:solidFill>
                  <a:prstClr val="white"/>
                </a:solidFill>
                <a:effectLst/>
                <a:uLnTx/>
                <a:uFillTx/>
                <a:latin typeface="Times New Roman"/>
                <a:ea typeface="+mn-ea"/>
                <a:cs typeface="Times New Roman"/>
              </a:rPr>
              <a:t>الضروروية</a:t>
            </a:r>
            <a:r>
              <a:rPr kumimoji="0" lang="ar-MA" sz="2600" b="1" i="0" u="none" strike="noStrike" kern="1200" cap="none" spc="0" normalizeH="0" baseline="0" noProof="0" dirty="0" smtClean="0">
                <a:ln>
                  <a:noFill/>
                </a:ln>
                <a:solidFill>
                  <a:prstClr val="white"/>
                </a:solidFill>
                <a:effectLst/>
                <a:uLnTx/>
                <a:uFillTx/>
                <a:latin typeface="Times New Roman"/>
                <a:ea typeface="+mn-ea"/>
                <a:cs typeface="Times New Roman"/>
              </a:rPr>
              <a:t> لاستيعاب كافة المستعملين وتمكينهم من هوية معلوماتية وحيدة داخل المنظومة المعلوماتية</a:t>
            </a:r>
            <a:endParaRPr kumimoji="0" lang="fr-FR" sz="26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5" name="Rectangle 4"/>
          <p:cNvSpPr/>
          <p:nvPr/>
        </p:nvSpPr>
        <p:spPr>
          <a:xfrm>
            <a:off x="3027563" y="889445"/>
            <a:ext cx="6774611" cy="769441"/>
          </a:xfrm>
          <a:prstGeom prst="rect">
            <a:avLst/>
          </a:prstGeom>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ar-MA" sz="3200" b="1" i="0" u="sng" strike="noStrike" kern="1200" cap="none" spc="0" normalizeH="0" baseline="0" noProof="0" dirty="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ثامنا </a:t>
            </a:r>
            <a:r>
              <a:rPr kumimoji="0" lang="ar-MA" sz="3200" b="1" i="0" u="none"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a:t>
            </a:r>
            <a:r>
              <a:rPr kumimoji="0" lang="ar-MA" sz="3200" b="1" i="0" u="none" strike="noStrike" kern="1200" cap="none" spc="0" normalizeH="0" baseline="0" noProof="0" dirty="0" smtClean="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MA" sz="32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الدعائم الأساسية للتحول الرقمي للعدالة</a:t>
            </a: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7" name="Rectangle 3"/>
          <p:cNvSpPr/>
          <p:nvPr/>
        </p:nvSpPr>
        <p:spPr>
          <a:xfrm>
            <a:off x="2211573" y="1773484"/>
            <a:ext cx="9808978" cy="908864"/>
          </a:xfrm>
          <a:prstGeom prst="round2DiagRect">
            <a:avLst>
              <a:gd name="adj1" fmla="val 50000"/>
              <a:gd name="adj2" fmla="val 0"/>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3600" b="1" i="0" u="none" strike="noStrike" kern="1200" cap="none" spc="0" normalizeH="0" baseline="0" noProof="0" dirty="0">
                <a:ln>
                  <a:noFill/>
                </a:ln>
                <a:solidFill>
                  <a:srgbClr val="17406D"/>
                </a:solidFill>
                <a:effectLst/>
                <a:uLnTx/>
                <a:uFillTx/>
                <a:latin typeface="Times New Roman"/>
                <a:ea typeface="+mn-ea"/>
                <a:cs typeface="Times New Roman"/>
              </a:rPr>
              <a:t>3</a:t>
            </a:r>
            <a:r>
              <a:rPr kumimoji="0" lang="ar-MA" sz="3600" b="1" i="0" u="none" strike="noStrike" kern="1200" cap="none" spc="0" normalizeH="0" baseline="0" noProof="0" dirty="0" smtClean="0">
                <a:ln>
                  <a:noFill/>
                </a:ln>
                <a:solidFill>
                  <a:srgbClr val="17406D"/>
                </a:solidFill>
                <a:effectLst/>
                <a:uLnTx/>
                <a:uFillTx/>
                <a:latin typeface="Times New Roman"/>
                <a:ea typeface="+mn-ea"/>
                <a:cs typeface="Times New Roman"/>
              </a:rPr>
              <a:t>. </a:t>
            </a:r>
            <a:r>
              <a:rPr kumimoji="0" lang="ar-MA" sz="3600" b="1" i="0" u="none" strike="noStrike" kern="1200" cap="none" spc="0" normalizeH="0" baseline="0" noProof="0" dirty="0">
                <a:ln>
                  <a:noFill/>
                </a:ln>
                <a:solidFill>
                  <a:srgbClr val="17406D"/>
                </a:solidFill>
                <a:effectLst/>
                <a:uLnTx/>
                <a:uFillTx/>
                <a:latin typeface="Times New Roman"/>
                <a:ea typeface="+mn-ea"/>
                <a:cs typeface="Times New Roman"/>
              </a:rPr>
              <a:t>التجهيز</a:t>
            </a:r>
            <a:endParaRPr kumimoji="0" lang="fr-FR" sz="3600" b="1" i="0" u="none" strike="noStrike" kern="1200" cap="none" spc="0" normalizeH="0" baseline="0" noProof="0" dirty="0">
              <a:ln>
                <a:noFill/>
              </a:ln>
              <a:solidFill>
                <a:srgbClr val="17406D"/>
              </a:solidFill>
              <a:effectLst/>
              <a:uLnTx/>
              <a:uFillTx/>
              <a:latin typeface="Times New Roman"/>
              <a:ea typeface="+mn-ea"/>
              <a:cs typeface="Times New Roman"/>
            </a:endParaRPr>
          </a:p>
        </p:txBody>
      </p:sp>
    </p:spTree>
    <p:extLst>
      <p:ext uri="{BB962C8B-B14F-4D97-AF65-F5344CB8AC3E}">
        <p14:creationId xmlns:p14="http://schemas.microsoft.com/office/powerpoint/2010/main" val="34548143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7559"/>
            <a:ext cx="11353799" cy="668242"/>
          </a:xfrm>
          <a:blipFill>
            <a:blip r:embed="rId2"/>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Rectangle 3"/>
          <p:cNvSpPr/>
          <p:nvPr/>
        </p:nvSpPr>
        <p:spPr>
          <a:xfrm>
            <a:off x="1103243" y="2823623"/>
            <a:ext cx="10775331" cy="3989773"/>
          </a:xfrm>
          <a:prstGeom prst="round2DiagRect">
            <a:avLst/>
          </a:prstGeom>
          <a:solidFill>
            <a:schemeClr val="tx2"/>
          </a:solidFill>
          <a:ln w="3175">
            <a:solidFill>
              <a:schemeClr val="tx2"/>
            </a:solidFill>
          </a:ln>
        </p:spPr>
        <p:txBody>
          <a:bodyPr wrap="square">
            <a:noAutofit/>
          </a:bodyPr>
          <a:lstStyle/>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مع تنامي الهجمات الإلكترونية، وتماشيا مع الاستراتيجية الوطنية المتعلقة بحماية نظم المعلومات ونظرا لطبيعة المعطيات وحساسيتها وسريتها في بعض الأحيان، أصبح لزاما تعزيز المنظومة المعلوماتية بتوفير الوسائل التكنولوجيا المتعلقة بالحماية والتي تهم الجدران النارية (</a:t>
            </a:r>
            <a:r>
              <a:rPr kumimoji="0" lang="fr-FR"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Firewall</a:t>
            </a: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والجدران النارية التطبيقية (</a:t>
            </a:r>
            <a:r>
              <a:rPr kumimoji="0" lang="fr-FR"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WAF</a:t>
            </a: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و مضادات الفيروسات.</a:t>
            </a:r>
          </a:p>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إحداث وحدة اليقظة والتصدي والتدخل </a:t>
            </a:r>
            <a:r>
              <a:rPr kumimoji="0" lang="fr-FR"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(SOC)</a:t>
            </a: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من أجل صد الهجمات الإلكترونية والحيلولة دون انتشارها في قلب نظم المعلومات، وتفعيل مبدأ المرونة </a:t>
            </a:r>
            <a:r>
              <a:rPr kumimoji="0" lang="ar-MA" sz="28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السيبرانية</a:t>
            </a:r>
            <a:r>
              <a:rPr kumimoji="0" lang="ar-MA"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أي التدخل قبل الهجوم أو تخفيف الأضرار بعد الهجوم.</a:t>
            </a:r>
          </a:p>
        </p:txBody>
      </p:sp>
      <p:sp>
        <p:nvSpPr>
          <p:cNvPr id="5" name="Rectangle 4"/>
          <p:cNvSpPr/>
          <p:nvPr/>
        </p:nvSpPr>
        <p:spPr>
          <a:xfrm>
            <a:off x="3572481" y="830482"/>
            <a:ext cx="6774611" cy="769441"/>
          </a:xfrm>
          <a:prstGeom prst="rect">
            <a:avLst/>
          </a:prstGeom>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ar-MA" sz="3200" b="1" i="0" u="sng" strike="noStrike" kern="1200" cap="none" spc="0" normalizeH="0" baseline="0" noProof="0" dirty="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ثامنا </a:t>
            </a:r>
            <a:r>
              <a:rPr kumimoji="0" lang="ar-MA" sz="3200" b="1" i="0" u="none" strike="noStrike" kern="1200" cap="none" spc="0" normalizeH="0" baseline="0" noProof="0" dirty="0" smtClean="0">
                <a:ln>
                  <a:noFill/>
                </a:ln>
                <a:solidFill>
                  <a:srgbClr val="17406D"/>
                </a:solidFill>
                <a:effectLst>
                  <a:glow rad="127000">
                    <a:srgbClr val="E8C463"/>
                  </a:glow>
                  <a:outerShdw blurRad="38100" dist="38100" dir="2700000" algn="tl">
                    <a:srgbClr val="000000">
                      <a:alpha val="43137"/>
                    </a:srgbClr>
                  </a:outerShdw>
                </a:effectLst>
                <a:uLnTx/>
                <a:uFillTx/>
                <a:latin typeface="Arial" panose="020B0604020202020204" pitchFamily="34" charset="0"/>
                <a:ea typeface="+mn-ea"/>
                <a:cs typeface="Times New Roman"/>
              </a:rPr>
              <a:t>:</a:t>
            </a:r>
            <a:r>
              <a:rPr kumimoji="0" lang="ar-MA" sz="3200" b="1" i="0" u="none" strike="noStrike" kern="1200" cap="none" spc="0" normalizeH="0" baseline="0" noProof="0" dirty="0" smtClean="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MA" sz="32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الدعائم الأساسية للتحول الرقمي للعدالة</a:t>
            </a: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7" name="Rectangle 3"/>
          <p:cNvSpPr/>
          <p:nvPr/>
        </p:nvSpPr>
        <p:spPr>
          <a:xfrm>
            <a:off x="2392326" y="1904108"/>
            <a:ext cx="9486248" cy="865108"/>
          </a:xfrm>
          <a:prstGeom prst="round2DiagRect">
            <a:avLst>
              <a:gd name="adj1" fmla="val 44379"/>
              <a:gd name="adj2" fmla="val 0"/>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3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4</a:t>
            </a:r>
            <a:r>
              <a:rPr kumimoji="0" lang="ar-MA" sz="36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 التأمين</a:t>
            </a:r>
            <a:endParaRPr kumimoji="0" lang="fr-FR" sz="36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87081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1765"/>
            <a:ext cx="11353799" cy="566061"/>
          </a:xfrm>
          <a:blipFill>
            <a:blip r:embed="rId2"/>
            <a:stretch>
              <a:fillRect l="-5000" r="-5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5000" r="-5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987883" y="2424842"/>
            <a:ext cx="11055576" cy="4414108"/>
          </a:xfrm>
          <a:prstGeom prst="round2DiagRect">
            <a:avLst/>
          </a:prstGeom>
          <a:solidFill>
            <a:schemeClr val="tx2"/>
          </a:solidFill>
          <a:ln w="3175">
            <a:solidFill>
              <a:schemeClr val="tx2"/>
            </a:solidFill>
          </a:ln>
        </p:spPr>
        <p:txBody>
          <a:bodyPr wrap="square">
            <a:noAutofit/>
          </a:bodyPr>
          <a:lstStyle/>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MA" sz="225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a:rPr>
              <a:t>إذا </a:t>
            </a:r>
            <a:r>
              <a:rPr kumimoji="0" lang="ar-MA" sz="225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rPr>
              <a:t>كان التحول الرقمي لا مناص منه لتحقيق مستويات متقدمة من النجاعة والضبط في مجال العدالة برمّتها، فإنّ التكوين دعامة أساسية لا غنى عنها لتأهيل الموارد البشرية التي يُناط بها التنزيل السليم لبرامج التحوّل الرقمي، الشيء الذي </a:t>
            </a:r>
            <a:r>
              <a:rPr kumimoji="0" lang="ar-MA" sz="225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a:rPr>
              <a:t>يتطلب:</a:t>
            </a:r>
          </a:p>
          <a:p>
            <a:pPr marL="342900" marR="0" lvl="0" indent="-342900" algn="just" defTabSz="457200" rtl="1"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ar-MA" sz="225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a:rPr>
              <a:t>تفعيل </a:t>
            </a:r>
            <a:r>
              <a:rPr kumimoji="0" lang="ar-MA" sz="225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rPr>
              <a:t>مخطّط للتكوين المستمر تستهدف كل الفئات المهنية المعنية بمشاريع التحوّل الرقمي، بهدف اكتساب المهارات الضرورية التي تتناسب وطبيعة البرامج المعتمدة والتقنيات المستعملة، وبما يتلاءم مع طبيعة التدخّل الرقمي لكل فئة على حدة وطبيعة المهام المنوطة بها على هذا </a:t>
            </a:r>
            <a:r>
              <a:rPr kumimoji="0" lang="ar-MA" sz="225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a:rPr>
              <a:t>المستوى؛</a:t>
            </a:r>
          </a:p>
          <a:p>
            <a:pPr marL="342900" marR="0" lvl="0" indent="-342900" algn="just" defTabSz="457200" rtl="1" eaLnBrk="1" fontAlgn="auto" latinLnBrk="0" hangingPunct="1">
              <a:lnSpc>
                <a:spcPct val="107000"/>
              </a:lnSpc>
              <a:spcBef>
                <a:spcPts val="600"/>
              </a:spcBef>
              <a:spcAft>
                <a:spcPts val="600"/>
              </a:spcAft>
              <a:buClrTx/>
              <a:buSzTx/>
              <a:buFont typeface="Arial" panose="020B0604020202020204" pitchFamily="34" charset="0"/>
              <a:buChar char="•"/>
              <a:tabLst/>
              <a:defRPr/>
            </a:pPr>
            <a:r>
              <a:rPr kumimoji="0" lang="ar-MA" sz="225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a:rPr>
              <a:t>تفعيل </a:t>
            </a:r>
            <a:r>
              <a:rPr kumimoji="0" lang="ar-MA" sz="225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rPr>
              <a:t>مخطّط للتكوين التخصصي، تستهدف مواقع العمل التي تتسم بمستوى معيّن من الدقة والتخّصص تتلاءم مع الحاجة </a:t>
            </a:r>
            <a:r>
              <a:rPr kumimoji="0" lang="ar-MA" sz="225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a:rPr>
              <a:t>إليها؛</a:t>
            </a:r>
          </a:p>
          <a:p>
            <a:pPr marL="342900" marR="0" lvl="0" indent="-342900" algn="just" defTabSz="457200" rtl="1" eaLnBrk="1" fontAlgn="auto" latinLnBrk="0" hangingPunct="1">
              <a:lnSpc>
                <a:spcPct val="107000"/>
              </a:lnSpc>
              <a:spcBef>
                <a:spcPts val="600"/>
              </a:spcBef>
              <a:spcAft>
                <a:spcPts val="600"/>
              </a:spcAft>
              <a:buClrTx/>
              <a:buSzTx/>
              <a:buFont typeface="Arial" panose="020B0604020202020204" pitchFamily="34" charset="0"/>
              <a:buChar char="•"/>
              <a:tabLst/>
              <a:defRPr/>
            </a:pPr>
            <a:r>
              <a:rPr kumimoji="0" lang="ar-MA" sz="225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a:rPr>
              <a:t>تفعيل </a:t>
            </a:r>
            <a:r>
              <a:rPr kumimoji="0" lang="ar-MA" sz="225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rPr>
              <a:t>مخطّط للمواكبة والتتبع لرصد مكامن الخلل حيثما وُجدت قصد تجاوزها وأيضا للوقوف على المقترحات المرتبطة بالممارسات الفضلى قصد العمل على تطويرها رقميا.</a:t>
            </a:r>
            <a:endParaRPr kumimoji="0" lang="fr-FR" sz="225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a:endParaRPr>
          </a:p>
        </p:txBody>
      </p:sp>
      <p:sp>
        <p:nvSpPr>
          <p:cNvPr id="7" name="Rectangle 6"/>
          <p:cNvSpPr/>
          <p:nvPr/>
        </p:nvSpPr>
        <p:spPr>
          <a:xfrm>
            <a:off x="3687224" y="793801"/>
            <a:ext cx="6774611" cy="769441"/>
          </a:xfrm>
          <a:prstGeom prst="rect">
            <a:avLst/>
          </a:prstGeom>
        </p:spPr>
        <p:txBody>
          <a:bodyPr wrap="square">
            <a:spAutoFit/>
          </a:bodyPr>
          <a:lstStyle/>
          <a:p>
            <a:pPr marL="0" marR="0" lvl="0" indent="0" algn="r" defTabSz="457200" rtl="1" eaLnBrk="1" fontAlgn="auto" latinLnBrk="0" hangingPunct="1">
              <a:lnSpc>
                <a:spcPct val="150000"/>
              </a:lnSpc>
              <a:spcBef>
                <a:spcPts val="0"/>
              </a:spcBef>
              <a:spcAft>
                <a:spcPts val="0"/>
              </a:spcAft>
              <a:buClrTx/>
              <a:buSzTx/>
              <a:buFontTx/>
              <a:buNone/>
              <a:tabLst/>
              <a:defRPr/>
            </a:pPr>
            <a:r>
              <a:rPr kumimoji="0" lang="ar-MA" sz="3200" b="1" i="0" u="sng" strike="noStrike" kern="1200" cap="none" spc="0" normalizeH="0" baseline="0" noProof="0" dirty="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ثامنا </a:t>
            </a:r>
            <a:r>
              <a:rPr kumimoji="0" lang="ar-MA" sz="3200" b="1" i="0" u="none" strike="noStrike" kern="1200" cap="none" spc="0" normalizeH="0" baseline="0" noProof="0" dirty="0" smtClean="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a:t>
            </a:r>
            <a:r>
              <a:rPr kumimoji="0" lang="ar-MA" sz="3200" b="1" i="0" u="none" strike="noStrike" kern="1200" cap="none" spc="0" normalizeH="0" baseline="0" noProof="0" dirty="0" smtClean="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MA" sz="32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الدعائم الأساسية للتحول الرقمي للعدالة</a:t>
            </a: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8" name="Rectangle 4"/>
          <p:cNvSpPr/>
          <p:nvPr/>
        </p:nvSpPr>
        <p:spPr>
          <a:xfrm>
            <a:off x="2573079" y="1687930"/>
            <a:ext cx="9377531" cy="612224"/>
          </a:xfrm>
          <a:prstGeom prst="round2DiagRect">
            <a:avLst>
              <a:gd name="adj1" fmla="val 50000"/>
              <a:gd name="adj2" fmla="val 0"/>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0" marR="0" lvl="0" indent="0" algn="just" defTabSz="457200" rtl="1" eaLnBrk="1" fontAlgn="auto" latinLnBrk="0" hangingPunct="1">
              <a:lnSpc>
                <a:spcPct val="107000"/>
              </a:lnSpc>
              <a:spcBef>
                <a:spcPts val="0"/>
              </a:spcBef>
              <a:spcAft>
                <a:spcPts val="800"/>
              </a:spcAft>
              <a:buClrTx/>
              <a:buSzTx/>
              <a:buFontTx/>
              <a:buNone/>
              <a:tabLst/>
              <a:defRPr/>
            </a:pPr>
            <a:r>
              <a:rPr kumimoji="0" lang="ar-MA" sz="3600" b="1" i="0" u="none" strike="noStrike" kern="1200" cap="none" spc="0" normalizeH="0" baseline="0" noProof="0" dirty="0">
                <a:ln>
                  <a:noFill/>
                </a:ln>
                <a:solidFill>
                  <a:srgbClr val="17406D"/>
                </a:solidFill>
                <a:effectLst/>
                <a:uLnTx/>
                <a:uFillTx/>
                <a:latin typeface="Calibri" panose="020F0502020204030204" pitchFamily="34" charset="0"/>
                <a:ea typeface="Calibri" panose="020F0502020204030204" pitchFamily="34" charset="0"/>
                <a:cs typeface="Times New Roman" panose="02020603050405020304" pitchFamily="18" charset="0"/>
              </a:rPr>
              <a:t>5</a:t>
            </a:r>
            <a:r>
              <a:rPr kumimoji="0" lang="ar-MA" sz="3600" b="1" i="0" u="none" strike="noStrike" kern="1200" cap="none" spc="0" normalizeH="0" baseline="0" noProof="0" dirty="0" smtClean="0">
                <a:ln>
                  <a:noFill/>
                </a:ln>
                <a:solidFill>
                  <a:srgbClr val="17406D"/>
                </a:solidFill>
                <a:effectLst/>
                <a:uLnTx/>
                <a:uFillTx/>
                <a:latin typeface="Calibri" panose="020F0502020204030204" pitchFamily="34" charset="0"/>
                <a:ea typeface="Calibri" panose="020F0502020204030204" pitchFamily="34" charset="0"/>
                <a:cs typeface="Times New Roman" panose="02020603050405020304" pitchFamily="18" charset="0"/>
              </a:rPr>
              <a:t>. التكوين:</a:t>
            </a:r>
            <a:endParaRPr kumimoji="0" lang="fr-FR" sz="3600" b="0" i="0" u="none" strike="noStrike" kern="1200" cap="none" spc="0" normalizeH="0" baseline="0" noProof="0" dirty="0">
              <a:ln>
                <a:noFill/>
              </a:ln>
              <a:solidFill>
                <a:srgbClr val="17406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4834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9734"/>
            <a:ext cx="11353799" cy="582392"/>
          </a:xfrm>
          <a:blipFill>
            <a:blip r:embed="rId2"/>
            <a:stretch>
              <a:fillRect l="-5000" r="-5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5000" r="-5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Rectangle 3"/>
          <p:cNvSpPr/>
          <p:nvPr/>
        </p:nvSpPr>
        <p:spPr>
          <a:xfrm>
            <a:off x="838201" y="2642250"/>
            <a:ext cx="11106149" cy="4049679"/>
          </a:xfrm>
          <a:prstGeom prst="round2DiagRect">
            <a:avLst/>
          </a:prstGeom>
          <a:solidFill>
            <a:schemeClr val="tx2"/>
          </a:solidFill>
          <a:ln w="3175">
            <a:solidFill>
              <a:schemeClr val="tx2"/>
            </a:solidFill>
          </a:ln>
        </p:spPr>
        <p:txBody>
          <a:bodyPr wrap="square">
            <a:no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2500" b="1" i="0" u="none" strike="noStrike" kern="1200" cap="none" spc="0" normalizeH="0" baseline="0" noProof="0" dirty="0" smtClean="0">
                <a:ln>
                  <a:noFill/>
                </a:ln>
                <a:solidFill>
                  <a:prstClr val="white"/>
                </a:solidFill>
                <a:effectLst/>
                <a:uLnTx/>
                <a:uFillTx/>
                <a:latin typeface="Times New Roman"/>
                <a:ea typeface="+mn-ea"/>
                <a:cs typeface="Times New Roman"/>
              </a:rPr>
              <a:t>تتوخّى </a:t>
            </a: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الدعامة التواصلية للمخطط </a:t>
            </a:r>
            <a:r>
              <a:rPr kumimoji="0" lang="ar-EG" sz="2500" b="1" i="0" u="none" strike="noStrike" kern="1200" cap="none" spc="0" normalizeH="0" baseline="0" noProof="0" dirty="0" smtClean="0">
                <a:ln>
                  <a:noFill/>
                </a:ln>
                <a:solidFill>
                  <a:prstClr val="white"/>
                </a:solidFill>
                <a:effectLst/>
                <a:uLnTx/>
                <a:uFillTx/>
                <a:latin typeface="Times New Roman"/>
                <a:ea typeface="+mn-ea"/>
                <a:cs typeface="Times New Roman"/>
              </a:rPr>
              <a:t>التوجيهي</a:t>
            </a:r>
            <a:r>
              <a:rPr kumimoji="0" lang="ar-MA" sz="2500" b="1" i="0" u="none" strike="noStrike" kern="1200" cap="none" spc="0" normalizeH="0" baseline="0" noProof="0" dirty="0" smtClean="0">
                <a:ln>
                  <a:noFill/>
                </a:ln>
                <a:solidFill>
                  <a:prstClr val="white"/>
                </a:solidFill>
                <a:effectLst/>
                <a:uLnTx/>
                <a:uFillTx/>
                <a:latin typeface="Times New Roman"/>
                <a:ea typeface="+mn-ea"/>
                <a:cs typeface="Times New Roman"/>
              </a:rPr>
              <a:t> </a:t>
            </a: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للتحوّل الرقمي للعدالة </a:t>
            </a:r>
            <a:r>
              <a:rPr kumimoji="0" lang="ar-MA" sz="2500" b="1" i="0" u="none" strike="noStrike" kern="1200" cap="none" spc="0" normalizeH="0" baseline="0" noProof="0" dirty="0" smtClean="0">
                <a:ln>
                  <a:noFill/>
                </a:ln>
                <a:solidFill>
                  <a:prstClr val="white"/>
                </a:solidFill>
                <a:effectLst/>
                <a:uLnTx/>
                <a:uFillTx/>
                <a:latin typeface="Times New Roman"/>
                <a:ea typeface="+mn-ea"/>
                <a:cs typeface="Times New Roman"/>
              </a:rPr>
              <a:t>التعريف </a:t>
            </a: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بالمخطط </a:t>
            </a:r>
            <a:r>
              <a:rPr kumimoji="0" lang="ar-MA" sz="2500" i="0" u="none" strike="noStrike" kern="1200" cap="none" spc="0" normalizeH="0" baseline="0" noProof="0" dirty="0">
                <a:ln>
                  <a:noFill/>
                </a:ln>
                <a:solidFill>
                  <a:prstClr val="white"/>
                </a:solidFill>
                <a:effectLst/>
                <a:uLnTx/>
                <a:uFillTx/>
                <a:latin typeface="Times New Roman"/>
                <a:ea typeface="+mn-ea"/>
                <a:cs typeface="Times New Roman"/>
              </a:rPr>
              <a:t>وإبراز</a:t>
            </a: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 </a:t>
            </a:r>
            <a:r>
              <a:rPr kumimoji="0" lang="ar-MA" sz="2500" b="1" i="0" u="none" strike="noStrike" kern="1200" cap="none" spc="0" normalizeH="0" baseline="0" noProof="0" dirty="0" err="1">
                <a:ln>
                  <a:noFill/>
                </a:ln>
                <a:solidFill>
                  <a:prstClr val="white"/>
                </a:solidFill>
                <a:effectLst/>
                <a:uLnTx/>
                <a:uFillTx/>
                <a:latin typeface="Times New Roman"/>
                <a:ea typeface="+mn-ea"/>
                <a:cs typeface="Times New Roman"/>
              </a:rPr>
              <a:t>إيجابياته</a:t>
            </a: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 وإظهار مزاياه، في سياق التعبئة الشاملة للانخراط في إنجاحه وذلك من خلال</a:t>
            </a:r>
            <a:r>
              <a:rPr kumimoji="0" lang="ar-MA" sz="2500" b="1" i="0" u="none" strike="noStrike" kern="1200" cap="none" spc="0" normalizeH="0" baseline="0" noProof="0" dirty="0" smtClean="0">
                <a:ln>
                  <a:noFill/>
                </a:ln>
                <a:solidFill>
                  <a:prstClr val="white"/>
                </a:solidFill>
                <a:effectLst/>
                <a:uLnTx/>
                <a:uFillTx/>
                <a:latin typeface="Times New Roman"/>
                <a:ea typeface="+mn-ea"/>
                <a:cs typeface="Times New Roman"/>
              </a:rPr>
              <a:t>:</a:t>
            </a: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MA" sz="2400" b="1" i="0" u="none" strike="noStrike" kern="1200" cap="none" spc="0" normalizeH="0" baseline="0" noProof="0" dirty="0">
              <a:ln>
                <a:noFill/>
              </a:ln>
              <a:solidFill>
                <a:prstClr val="white"/>
              </a:solidFill>
              <a:effectLst/>
              <a:uLnTx/>
              <a:uFillTx/>
              <a:latin typeface="Times New Roman"/>
              <a:ea typeface="+mn-ea"/>
              <a:cs typeface="Times New Roman"/>
            </a:endParaRPr>
          </a:p>
          <a:p>
            <a:pPr marL="457200" marR="0" lvl="0" indent="-45720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وضع المخطط </a:t>
            </a:r>
            <a:r>
              <a:rPr kumimoji="0" lang="ar-EG" sz="2500" b="1" i="0" u="none" strike="noStrike" kern="1200" cap="none" spc="0" normalizeH="0" baseline="0" noProof="0" dirty="0" smtClean="0">
                <a:ln>
                  <a:noFill/>
                </a:ln>
                <a:solidFill>
                  <a:prstClr val="white"/>
                </a:solidFill>
                <a:effectLst/>
                <a:uLnTx/>
                <a:uFillTx/>
                <a:latin typeface="Times New Roman"/>
                <a:ea typeface="+mn-ea"/>
                <a:cs typeface="Times New Roman"/>
              </a:rPr>
              <a:t>التوجيهي</a:t>
            </a:r>
            <a:r>
              <a:rPr kumimoji="0" lang="ar-MA" sz="2500" b="1" i="0" u="none" strike="noStrike" kern="1200" cap="none" spc="0" normalizeH="0" baseline="0" noProof="0" dirty="0" smtClean="0">
                <a:ln>
                  <a:noFill/>
                </a:ln>
                <a:solidFill>
                  <a:prstClr val="white"/>
                </a:solidFill>
                <a:effectLst/>
                <a:uLnTx/>
                <a:uFillTx/>
                <a:latin typeface="Times New Roman"/>
                <a:ea typeface="+mn-ea"/>
                <a:cs typeface="Times New Roman"/>
              </a:rPr>
              <a:t> </a:t>
            </a: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للتحوّل الرقمي للعدالة رهن إشارة جميع مكونات منظومة العدالة والمهتمين بشؤونها وعموم المواطنين مع اعتماد كل وسائل التواصل والاتصال للتعريف به</a:t>
            </a:r>
            <a:r>
              <a:rPr kumimoji="0" lang="ar-MA" sz="2500" b="1" i="0" u="none" strike="noStrike" kern="1200" cap="none" spc="0" normalizeH="0" baseline="0" noProof="0" dirty="0" smtClean="0">
                <a:ln>
                  <a:noFill/>
                </a:ln>
                <a:solidFill>
                  <a:prstClr val="white"/>
                </a:solidFill>
                <a:effectLst/>
                <a:uLnTx/>
                <a:uFillTx/>
                <a:latin typeface="Times New Roman"/>
                <a:ea typeface="+mn-ea"/>
                <a:cs typeface="Times New Roman"/>
              </a:rPr>
              <a:t>؛</a:t>
            </a:r>
          </a:p>
          <a:p>
            <a:pPr marL="457200" marR="0" lvl="0" indent="-45720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MA" sz="1400"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white"/>
              </a:solidFill>
              <a:effectLst/>
              <a:uLnTx/>
              <a:uFillTx/>
              <a:latin typeface="Times New Roman"/>
              <a:ea typeface="+mn-ea"/>
              <a:cs typeface="Times New Roman"/>
            </a:endParaRPr>
          </a:p>
          <a:p>
            <a:pPr marL="457200" marR="0" lvl="0" indent="-45720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توسيع مجال الاستشارة في تدبير مراحل تنزيل </a:t>
            </a:r>
            <a:r>
              <a:rPr kumimoji="0" lang="ar-EG" sz="2500" b="1" i="0" u="none" strike="noStrike" kern="1200" cap="none" spc="0" normalizeH="0" baseline="0" noProof="0" dirty="0" smtClean="0">
                <a:ln>
                  <a:noFill/>
                </a:ln>
                <a:solidFill>
                  <a:prstClr val="white"/>
                </a:solidFill>
                <a:effectLst/>
                <a:uLnTx/>
                <a:uFillTx/>
                <a:latin typeface="Times New Roman"/>
                <a:ea typeface="+mn-ea"/>
                <a:cs typeface="Times New Roman"/>
              </a:rPr>
              <a:t>هذا </a:t>
            </a:r>
            <a:r>
              <a:rPr kumimoji="0" lang="ar-MA" sz="2500" b="1" i="0" u="none" strike="noStrike" kern="1200" cap="none" spc="0" normalizeH="0" baseline="0" noProof="0" dirty="0" smtClean="0">
                <a:ln>
                  <a:noFill/>
                </a:ln>
                <a:solidFill>
                  <a:prstClr val="white"/>
                </a:solidFill>
                <a:effectLst/>
                <a:uLnTx/>
                <a:uFillTx/>
                <a:latin typeface="Times New Roman"/>
                <a:ea typeface="+mn-ea"/>
                <a:cs typeface="Times New Roman"/>
              </a:rPr>
              <a:t>المخطط </a:t>
            </a:r>
            <a:r>
              <a:rPr lang="ar-EG" sz="2500" b="1" dirty="0" smtClean="0">
                <a:solidFill>
                  <a:prstClr val="white"/>
                </a:solidFill>
                <a:latin typeface="Times New Roman"/>
                <a:cs typeface="Times New Roman"/>
              </a:rPr>
              <a:t>التوجيهي</a:t>
            </a:r>
            <a:r>
              <a:rPr kumimoji="0" lang="ar-MA" sz="2500" b="1" i="0" u="none" strike="noStrike" kern="1200" cap="none" spc="0" normalizeH="0" baseline="0" noProof="0" dirty="0" smtClean="0">
                <a:ln>
                  <a:noFill/>
                </a:ln>
                <a:solidFill>
                  <a:prstClr val="white"/>
                </a:solidFill>
                <a:effectLst/>
                <a:uLnTx/>
                <a:uFillTx/>
                <a:latin typeface="Times New Roman"/>
                <a:ea typeface="+mn-ea"/>
                <a:cs typeface="Times New Roman"/>
              </a:rPr>
              <a:t> بإشراك </a:t>
            </a: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كلّ </a:t>
            </a:r>
            <a:r>
              <a:rPr kumimoji="0" lang="ar-MA" sz="2500" b="1" i="0" u="none" strike="noStrike" kern="1200" cap="none" spc="0" normalizeH="0" baseline="0" noProof="0" dirty="0" err="1">
                <a:ln>
                  <a:noFill/>
                </a:ln>
                <a:solidFill>
                  <a:prstClr val="white"/>
                </a:solidFill>
                <a:effectLst/>
                <a:uLnTx/>
                <a:uFillTx/>
                <a:latin typeface="Times New Roman"/>
                <a:ea typeface="+mn-ea"/>
                <a:cs typeface="Times New Roman"/>
              </a:rPr>
              <a:t>مهنيي</a:t>
            </a:r>
            <a:r>
              <a:rPr kumimoji="0" lang="ar-MA" sz="2500" b="1" i="0" u="none" strike="noStrike" kern="1200" cap="none" spc="0" normalizeH="0" baseline="0" noProof="0" dirty="0">
                <a:ln>
                  <a:noFill/>
                </a:ln>
                <a:solidFill>
                  <a:prstClr val="white"/>
                </a:solidFill>
                <a:effectLst/>
                <a:uLnTx/>
                <a:uFillTx/>
                <a:latin typeface="Times New Roman"/>
                <a:ea typeface="+mn-ea"/>
                <a:cs typeface="Times New Roman"/>
              </a:rPr>
              <a:t> منظومة العدالة والمهتمين بشؤونها سواء كانوا من المتدخلين المباشرين أو غير المباشرين، وذلك لضمان انخراط الجميع في تنزيل المشاريع المتعلقة به وتحقيق الأهداف المتوخاة منه.</a:t>
            </a:r>
            <a:endParaRPr kumimoji="0" lang="fr-FR" sz="2500" b="1" i="0" u="none" strike="noStrike" kern="1200" cap="none" spc="0" normalizeH="0" baseline="0" noProof="0" dirty="0">
              <a:ln>
                <a:noFill/>
              </a:ln>
              <a:solidFill>
                <a:prstClr val="white"/>
              </a:solidFill>
              <a:effectLst/>
              <a:uLnTx/>
              <a:uFillTx/>
              <a:latin typeface="Times New Roman"/>
              <a:ea typeface="+mn-ea"/>
              <a:cs typeface="Times New Roman"/>
            </a:endParaRPr>
          </a:p>
          <a:p>
            <a:pPr marL="0" marR="0" lvl="0" indent="0" algn="just" defTabSz="457200" rtl="1" eaLnBrk="1" fontAlgn="auto" latinLnBrk="0" hangingPunct="1">
              <a:lnSpc>
                <a:spcPct val="150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6" name="Rectangle 5"/>
          <p:cNvSpPr/>
          <p:nvPr/>
        </p:nvSpPr>
        <p:spPr>
          <a:xfrm>
            <a:off x="3934515" y="831110"/>
            <a:ext cx="6774611" cy="769441"/>
          </a:xfrm>
          <a:prstGeom prst="rect">
            <a:avLst/>
          </a:prstGeom>
        </p:spPr>
        <p:txBody>
          <a:bodyPr wrap="square">
            <a:spAutoFit/>
          </a:bodyPr>
          <a:lstStyle/>
          <a:p>
            <a:pPr marL="0" marR="0" lvl="0" indent="0" algn="l" defTabSz="457200" rtl="1" eaLnBrk="1" fontAlgn="auto" latinLnBrk="0" hangingPunct="1">
              <a:lnSpc>
                <a:spcPct val="150000"/>
              </a:lnSpc>
              <a:spcBef>
                <a:spcPts val="0"/>
              </a:spcBef>
              <a:spcAft>
                <a:spcPts val="0"/>
              </a:spcAft>
              <a:buClrTx/>
              <a:buSzTx/>
              <a:buFontTx/>
              <a:buNone/>
              <a:tabLst/>
              <a:defRPr/>
            </a:pPr>
            <a:r>
              <a:rPr kumimoji="0" lang="ar-MA" sz="3200" b="1" i="0" u="sng" strike="noStrike" kern="1200" cap="none" spc="0" normalizeH="0" baseline="0" noProof="0" dirty="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ثامنا </a:t>
            </a:r>
            <a:r>
              <a:rPr kumimoji="0" lang="ar-MA" sz="3200" b="1" i="0" u="none" strike="noStrike" kern="1200" cap="none" spc="0" normalizeH="0" baseline="0" noProof="0" dirty="0" smtClean="0">
                <a:ln>
                  <a:noFill/>
                </a:ln>
                <a:solidFill>
                  <a:srgbClr val="17406D"/>
                </a:solidFill>
                <a:effectLst>
                  <a:glow rad="127000">
                    <a:srgbClr val="E8C463"/>
                  </a:glow>
                  <a:outerShdw blurRad="38100" dist="38100" dir="2700000" algn="tl">
                    <a:srgbClr val="000000">
                      <a:alpha val="43137"/>
                    </a:srgbClr>
                  </a:outerShdw>
                </a:effectLst>
                <a:uLnTx/>
                <a:uFillTx/>
                <a:latin typeface="Arial" panose="020B0604020202020204" pitchFamily="34" charset="0"/>
                <a:ea typeface="+mn-ea"/>
                <a:cs typeface="Times New Roman"/>
              </a:rPr>
              <a:t>:</a:t>
            </a:r>
            <a:r>
              <a:rPr kumimoji="0" lang="ar-MA" sz="3200" b="1" i="0" u="none" strike="noStrike" kern="1200" cap="none" spc="0" normalizeH="0" baseline="0" noProof="0" dirty="0" smtClean="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MA" sz="32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الدعائم الأساسية للتحول الرقمي للعدالة</a:t>
            </a: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8" name="Rectangle 3"/>
          <p:cNvSpPr/>
          <p:nvPr/>
        </p:nvSpPr>
        <p:spPr>
          <a:xfrm>
            <a:off x="2718344" y="1839536"/>
            <a:ext cx="9206955" cy="563729"/>
          </a:xfrm>
          <a:prstGeom prst="round2DiagRect">
            <a:avLst>
              <a:gd name="adj1" fmla="val 43942"/>
              <a:gd name="adj2" fmla="val 0"/>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MA" sz="3600" b="1" i="0" u="none" strike="noStrike" kern="1200" cap="none" spc="0" normalizeH="0" baseline="0" noProof="0" dirty="0" smtClean="0">
                <a:ln>
                  <a:noFill/>
                </a:ln>
                <a:solidFill>
                  <a:srgbClr val="17406D"/>
                </a:solidFill>
                <a:effectLst/>
                <a:uLnTx/>
                <a:uFillTx/>
                <a:latin typeface="Times New Roman"/>
                <a:ea typeface="+mn-ea"/>
                <a:cs typeface="Times New Roman"/>
              </a:rPr>
              <a:t>6. التواصل:</a:t>
            </a:r>
            <a:endParaRPr kumimoji="0" lang="fr-FR" sz="3600" b="0" i="0" u="none" strike="noStrike" kern="1200" cap="none" spc="0" normalizeH="0" baseline="0" noProof="0" dirty="0">
              <a:ln>
                <a:noFill/>
              </a:ln>
              <a:solidFill>
                <a:srgbClr val="17406D"/>
              </a:solidFill>
              <a:effectLst/>
              <a:uLnTx/>
              <a:uFillTx/>
              <a:latin typeface="Times New Roman"/>
              <a:ea typeface="+mn-ea"/>
              <a:cs typeface="Times New Roman"/>
            </a:endParaRPr>
          </a:p>
        </p:txBody>
      </p:sp>
    </p:spTree>
    <p:extLst>
      <p:ext uri="{BB962C8B-B14F-4D97-AF65-F5344CB8AC3E}">
        <p14:creationId xmlns:p14="http://schemas.microsoft.com/office/powerpoint/2010/main" val="5703579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
            <a:ext cx="11353799" cy="574680"/>
          </a:xfrm>
          <a:blipFill>
            <a:blip r:embed="rId2"/>
            <a:stretch>
              <a:fillRect l="-21000" r="-21000"/>
            </a:stretch>
          </a:blipFill>
        </p:spPr>
        <p:txBody>
          <a:bodyPr>
            <a:normAutofit fontScale="90000"/>
          </a:bodyPr>
          <a:lstStyle/>
          <a:p>
            <a:pPr algn="ctr"/>
            <a:r>
              <a:rPr lang="ar-MA" sz="4000" b="1" dirty="0">
                <a:latin typeface="Times New Roman" panose="02020603050405020304" pitchFamily="18" charset="0"/>
                <a:cs typeface="Times New Roman" panose="02020603050405020304" pitchFamily="18" charset="0"/>
              </a:rPr>
              <a:t>المخطط </a:t>
            </a:r>
            <a:r>
              <a:rPr lang="ar-MA" sz="4000" b="1" dirty="0" smtClean="0">
                <a:latin typeface="Times New Roman" panose="02020603050405020304" pitchFamily="18" charset="0"/>
                <a:cs typeface="Times New Roman" panose="02020603050405020304" pitchFamily="18" charset="0"/>
              </a:rPr>
              <a:t>التوجيهي </a:t>
            </a:r>
            <a:r>
              <a:rPr lang="ar-MA" sz="4000" b="1" dirty="0">
                <a:latin typeface="Times New Roman" panose="02020603050405020304" pitchFamily="18" charset="0"/>
                <a:cs typeface="Times New Roman" panose="02020603050405020304" pitchFamily="18" charset="0"/>
              </a:rPr>
              <a:t>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Rectangle 3"/>
          <p:cNvSpPr/>
          <p:nvPr/>
        </p:nvSpPr>
        <p:spPr>
          <a:xfrm>
            <a:off x="3574746" y="749381"/>
            <a:ext cx="6774611" cy="769441"/>
          </a:xfrm>
          <a:prstGeom prst="rect">
            <a:avLst/>
          </a:prstGeom>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ar-MA" sz="3200" b="1" i="0" u="sng" strike="noStrike" kern="1200" cap="none" spc="0" normalizeH="0" baseline="0" noProof="0" dirty="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ثامنا </a:t>
            </a:r>
            <a:r>
              <a:rPr kumimoji="0" lang="ar-MA" sz="3200" b="1" i="0" u="none" strike="noStrike" kern="1200" cap="none" spc="0" normalizeH="0" baseline="0" noProof="0" dirty="0" smtClean="0">
                <a:ln>
                  <a:solidFill>
                    <a:srgbClr val="17406D"/>
                  </a:solid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a:t>
            </a:r>
            <a:r>
              <a:rPr kumimoji="0" lang="ar-MA" sz="3200" b="1" i="0" u="none" strike="noStrike" kern="1200" cap="none" spc="0" normalizeH="0" baseline="0" noProof="0" dirty="0" smtClean="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MA" sz="32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الدعائم الأساسية للتحول الرقمي للعدالة</a:t>
            </a: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5" name="Rectangle 4"/>
          <p:cNvSpPr/>
          <p:nvPr/>
        </p:nvSpPr>
        <p:spPr>
          <a:xfrm>
            <a:off x="1163847" y="2258221"/>
            <a:ext cx="11007306" cy="4535611"/>
          </a:xfrm>
          <a:prstGeom prst="round2DiagRect">
            <a:avLst/>
          </a:prstGeom>
          <a:solidFill>
            <a:schemeClr val="tx2"/>
          </a:solidFill>
          <a:ln w="3175">
            <a:solidFill>
              <a:schemeClr val="tx2"/>
            </a:solidFill>
          </a:ln>
        </p:spPr>
        <p:txBody>
          <a:bodyPr wrap="square">
            <a:noAutofit/>
          </a:bodyPr>
          <a:lstStyle/>
          <a:p>
            <a:pPr marL="0" marR="0" lvl="0" indent="0" algn="just" defTabSz="457200" rtl="1" eaLnBrk="1" fontAlgn="auto" latinLnBrk="0" hangingPunct="1">
              <a:lnSpc>
                <a:spcPct val="100000"/>
              </a:lnSpc>
              <a:spcBef>
                <a:spcPts val="0"/>
              </a:spcBef>
              <a:spcAft>
                <a:spcPts val="800"/>
              </a:spcAft>
              <a:buClrTx/>
              <a:buSzTx/>
              <a:buFontTx/>
              <a:buNone/>
              <a:tabLst/>
              <a:defRPr/>
            </a:pPr>
            <a:r>
              <a:rPr kumimoji="0" lang="ar-MA"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إ</a:t>
            </a: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نّ </a:t>
            </a:r>
            <a:r>
              <a:rPr kumimoji="0" lang="ar-MA"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شمولية مشروع التحول الرقمي ودقّته والأهداف الكبرى التي يُتوخى تحقيقها من خلاله، تجعل من التعاون دعامة أساسية من دعاماته، </a:t>
            </a: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تتطلب:</a:t>
            </a:r>
            <a:endParaRPr kumimoji="0" lang="ar-MA"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1"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تجنّد </a:t>
            </a:r>
            <a:r>
              <a:rPr kumimoji="0" lang="ar-MA"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كل المتدخلين المباشرين في تدبير مرفق العدالة بما يحقّق توحيد الرؤى والتصورات، والتوافق حول البرامج والتطبيقات، والتأهّب لتجاوز كلّ العراقيل </a:t>
            </a: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والصعوبات؛</a:t>
            </a:r>
          </a:p>
          <a:p>
            <a:pPr marL="342900" marR="0" lvl="0" indent="-342900" algn="just" defTabSz="457200" rtl="1"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الانفتاح </a:t>
            </a:r>
            <a:r>
              <a:rPr kumimoji="0" lang="ar-MA"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على التجارب الدولية الرائدة في مجال </a:t>
            </a:r>
            <a:r>
              <a:rPr kumimoji="0" lang="ar-MA" sz="25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الرقمنة</a:t>
            </a:r>
            <a:r>
              <a:rPr kumimoji="0" lang="ar-MA"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قصد الاستفادة مما راكمته من نجاحات وتجنّب مع اعترضها من </a:t>
            </a: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إخفاقات؛</a:t>
            </a:r>
          </a:p>
          <a:p>
            <a:pPr marL="342900" marR="0" lvl="0" indent="-342900" algn="just" defTabSz="457200" rtl="1"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التعاون </a:t>
            </a:r>
            <a:r>
              <a:rPr kumimoji="0" lang="ar-MA"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مع الدول الشقيقة ذات التجارب المتقاربة على مستوى العدالة أو ذات القواسم المشتركة، والعمل على التطوير المشترك لمجالات التحول الرقمي وتقنيات تحديث منظومة </a:t>
            </a: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العدالة؛</a:t>
            </a:r>
          </a:p>
          <a:p>
            <a:pPr marL="342900" marR="0" lvl="0" indent="-342900" algn="just" defTabSz="457200" rtl="1"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عقد </a:t>
            </a:r>
            <a:r>
              <a:rPr kumimoji="0" lang="ar-MA"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شراكات مع المؤسسات الوطنية والدولية التي يمكن أن تُسهم في تقوية أو تطوير مسار  التحوّل الرقمي للعدالة بالمغرب</a:t>
            </a:r>
            <a:r>
              <a:rPr kumimoji="0" lang="ar-MA" sz="25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r-FR"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4"/>
          <p:cNvSpPr/>
          <p:nvPr/>
        </p:nvSpPr>
        <p:spPr>
          <a:xfrm>
            <a:off x="3077831" y="1560878"/>
            <a:ext cx="8957598" cy="655287"/>
          </a:xfrm>
          <a:prstGeom prst="round2DiagRect">
            <a:avLst>
              <a:gd name="adj1" fmla="val 50000"/>
              <a:gd name="adj2" fmla="val 0"/>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noAutofit/>
          </a:bodyPr>
          <a:lstStyle/>
          <a:p>
            <a:pPr marL="0" marR="0" lvl="0" indent="0" algn="just" defTabSz="457200" rtl="1" eaLnBrk="1" fontAlgn="auto" latinLnBrk="0" hangingPunct="1">
              <a:lnSpc>
                <a:spcPct val="107000"/>
              </a:lnSpc>
              <a:spcBef>
                <a:spcPts val="0"/>
              </a:spcBef>
              <a:spcAft>
                <a:spcPts val="800"/>
              </a:spcAft>
              <a:buClrTx/>
              <a:buSzTx/>
              <a:buFontTx/>
              <a:buNone/>
              <a:tabLst/>
              <a:defRPr/>
            </a:pPr>
            <a:r>
              <a:rPr lang="fr-FR" sz="3600" b="1" dirty="0">
                <a:solidFill>
                  <a:srgbClr val="17406D"/>
                </a:solidFill>
                <a:latin typeface="Calibri" panose="020F0502020204030204" pitchFamily="34" charset="0"/>
                <a:ea typeface="Calibri" panose="020F0502020204030204" pitchFamily="34" charset="0"/>
                <a:cs typeface="Sakkal Majalla" panose="02000000000000000000" pitchFamily="2" charset="-78"/>
              </a:rPr>
              <a:t>7</a:t>
            </a:r>
            <a:r>
              <a:rPr kumimoji="0" lang="ar-MA" sz="3600" b="1" i="0" u="none" strike="noStrike" kern="1200" cap="none" spc="0" normalizeH="0" baseline="0" noProof="0" dirty="0" smtClean="0">
                <a:ln>
                  <a:noFill/>
                </a:ln>
                <a:solidFill>
                  <a:srgbClr val="17406D"/>
                </a:solidFill>
                <a:effectLst/>
                <a:uLnTx/>
                <a:uFillTx/>
                <a:latin typeface="+mj-lt"/>
                <a:ea typeface="Calibri" panose="020F0502020204030204" pitchFamily="34" charset="0"/>
                <a:cs typeface="Sakkal Majalla" panose="02000000000000000000" pitchFamily="2" charset="-78"/>
              </a:rPr>
              <a:t>.</a:t>
            </a:r>
            <a:r>
              <a:rPr kumimoji="0" lang="ar-MA" sz="3600" b="1" i="0" u="none" strike="noStrike" kern="1200" cap="none" spc="0" normalizeH="0" baseline="0" noProof="0" dirty="0" smtClean="0">
                <a:ln>
                  <a:noFill/>
                </a:ln>
                <a:solidFill>
                  <a:srgbClr val="17406D"/>
                </a:solidFill>
                <a:effectLst/>
                <a:uLnTx/>
                <a:uFillTx/>
                <a:latin typeface="Calibri" panose="020F0502020204030204" pitchFamily="34" charset="0"/>
                <a:ea typeface="Calibri" panose="020F0502020204030204" pitchFamily="34" charset="0"/>
                <a:cs typeface="Sakkal Majalla" panose="02000000000000000000" pitchFamily="2" charset="-78"/>
              </a:rPr>
              <a:t> </a:t>
            </a:r>
            <a:r>
              <a:rPr kumimoji="0" lang="ar-MA" sz="3600" b="1" i="0" u="none" strike="noStrike" kern="1200" cap="none" spc="0" normalizeH="0" baseline="0" noProof="0" dirty="0" smtClean="0">
                <a:ln>
                  <a:noFill/>
                </a:ln>
                <a:solidFill>
                  <a:srgbClr val="17406D"/>
                </a:solidFill>
                <a:effectLst/>
                <a:uLnTx/>
                <a:uFillTx/>
                <a:latin typeface="Calibri" panose="020F0502020204030204" pitchFamily="34" charset="0"/>
                <a:ea typeface="Calibri" panose="020F0502020204030204" pitchFamily="34" charset="0"/>
                <a:cs typeface="Times New Roman"/>
              </a:rPr>
              <a:t>التعاون</a:t>
            </a:r>
            <a:r>
              <a:rPr kumimoji="0" lang="ar-MA" sz="3600" b="1" i="0" u="none" strike="noStrike" kern="1200" cap="none" spc="0" normalizeH="0" baseline="0" noProof="0" dirty="0" smtClean="0">
                <a:ln>
                  <a:noFill/>
                </a:ln>
                <a:solidFill>
                  <a:srgbClr val="17406D"/>
                </a:solidFill>
                <a:effectLst/>
                <a:uLnTx/>
                <a:uFillTx/>
                <a:latin typeface="Calibri" panose="020F0502020204030204" pitchFamily="34" charset="0"/>
                <a:ea typeface="Calibri" panose="020F0502020204030204" pitchFamily="34" charset="0"/>
                <a:cs typeface="Sakkal Majalla" panose="02000000000000000000" pitchFamily="2" charset="-78"/>
              </a:rPr>
              <a:t>:</a:t>
            </a:r>
            <a:endParaRPr kumimoji="0" lang="fr-FR" sz="3600" b="0" i="0" u="none" strike="noStrike" kern="1200" cap="none" spc="0" normalizeH="0" baseline="0" noProof="0" dirty="0">
              <a:ln>
                <a:noFill/>
              </a:ln>
              <a:solidFill>
                <a:srgbClr val="17406D"/>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15290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
            <a:ext cx="11353799" cy="574680"/>
          </a:xfrm>
          <a:blipFill>
            <a:blip r:embed="rId2"/>
            <a:stretch>
              <a:fillRect l="-21000" r="-21000"/>
            </a:stretch>
          </a:blipFill>
        </p:spPr>
        <p:txBody>
          <a:bodyPr>
            <a:normAutofit fontScale="90000"/>
          </a:bodyPr>
          <a:lstStyle/>
          <a:p>
            <a:pPr algn="ctr"/>
            <a:r>
              <a:rPr lang="ar-MA" sz="4000" b="1" dirty="0">
                <a:latin typeface="Times New Roman" panose="02020603050405020304" pitchFamily="18" charset="0"/>
                <a:cs typeface="Times New Roman" panose="02020603050405020304" pitchFamily="18" charset="0"/>
              </a:rPr>
              <a:t>المخطط </a:t>
            </a:r>
            <a:r>
              <a:rPr lang="ar-MA" sz="4000" b="1" dirty="0" smtClean="0">
                <a:latin typeface="Times New Roman" panose="02020603050405020304" pitchFamily="18" charset="0"/>
                <a:cs typeface="Times New Roman" panose="02020603050405020304" pitchFamily="18" charset="0"/>
              </a:rPr>
              <a:t>التوجيهي </a:t>
            </a:r>
            <a:r>
              <a:rPr lang="ar-MA" sz="4000" b="1" dirty="0">
                <a:latin typeface="Times New Roman" panose="02020603050405020304" pitchFamily="18" charset="0"/>
                <a:cs typeface="Times New Roman" panose="02020603050405020304" pitchFamily="18" charset="0"/>
              </a:rPr>
              <a:t>للتحول الرقمي للعدالة</a:t>
            </a:r>
            <a:endParaRPr lang="ar-SA" sz="40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4" name="Rectangle 3"/>
          <p:cNvSpPr/>
          <p:nvPr/>
        </p:nvSpPr>
        <p:spPr>
          <a:xfrm>
            <a:off x="4882551" y="610013"/>
            <a:ext cx="6774611" cy="769441"/>
          </a:xfrm>
          <a:prstGeom prst="rect">
            <a:avLst/>
          </a:prstGeom>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ar-MA" sz="3200" b="1" i="0" u="sng" strike="noStrike" kern="1200" cap="none" spc="0" normalizeH="0" baseline="0" noProof="0" dirty="0">
                <a:ln>
                  <a:no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ثامنا </a:t>
            </a:r>
            <a:r>
              <a:rPr kumimoji="0" lang="ar-MA" sz="3200" b="1" i="0" u="none" strike="noStrike" kern="1200" cap="none" spc="0" normalizeH="0" baseline="0" noProof="0" dirty="0" smtClean="0">
                <a:ln>
                  <a:solidFill>
                    <a:srgbClr val="17406D"/>
                  </a:solidFill>
                </a:ln>
                <a:solidFill>
                  <a:srgbClr val="17406D"/>
                </a:solidFill>
                <a:effectLst>
                  <a:glow rad="127000">
                    <a:srgbClr val="E9C363"/>
                  </a:glow>
                  <a:outerShdw blurRad="38100" dist="38100" dir="2700000" algn="tl">
                    <a:srgbClr val="000000">
                      <a:alpha val="43137"/>
                    </a:srgbClr>
                  </a:outerShdw>
                </a:effectLst>
                <a:uLnTx/>
                <a:uFillTx/>
                <a:latin typeface="Arial" panose="020B0604020202020204" pitchFamily="34" charset="0"/>
                <a:ea typeface="+mn-ea"/>
                <a:cs typeface="Times New Roman"/>
              </a:rPr>
              <a:t>:</a:t>
            </a:r>
            <a:r>
              <a:rPr kumimoji="0" lang="ar-MA" sz="3200" b="1" i="0" u="none" strike="noStrike" kern="1200" cap="none" spc="0" normalizeH="0" baseline="0" noProof="0" dirty="0" smtClean="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MA" sz="32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الدعائم الأساسية للتحول الرقمي للعدالة</a:t>
            </a:r>
            <a:endParaRPr kumimoji="0" lang="ar-MA" sz="2800" b="1" i="0" u="none" strike="noStrike" kern="1200" cap="none" spc="0" normalizeH="0" baseline="0" noProof="0" dirty="0">
              <a:ln>
                <a:noFill/>
              </a:ln>
              <a:solidFill>
                <a:srgbClr val="17406D"/>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5" name="Rectangle 4"/>
          <p:cNvSpPr/>
          <p:nvPr/>
        </p:nvSpPr>
        <p:spPr>
          <a:xfrm>
            <a:off x="1028123" y="2285295"/>
            <a:ext cx="11007306" cy="4114004"/>
          </a:xfrm>
          <a:prstGeom prst="round2DiagRect">
            <a:avLst/>
          </a:prstGeom>
          <a:solidFill>
            <a:schemeClr val="tx2"/>
          </a:solidFill>
          <a:ln w="3175">
            <a:solidFill>
              <a:schemeClr val="tx2"/>
            </a:solidFill>
          </a:ln>
        </p:spPr>
        <p:txBody>
          <a:bodyPr wrap="square">
            <a:noAutofit/>
          </a:bodyPr>
          <a:lstStyle/>
          <a:p>
            <a:pPr marR="0" lvl="0" indent="542925" algn="just" defTabSz="457200" rtl="1" eaLnBrk="1" fontAlgn="auto" latinLnBrk="0" hangingPunct="1">
              <a:lnSpc>
                <a:spcPct val="150000"/>
              </a:lnSpc>
              <a:spcBef>
                <a:spcPts val="0"/>
              </a:spcBef>
              <a:spcAft>
                <a:spcPts val="800"/>
              </a:spcAft>
              <a:buClrTx/>
              <a:buSzTx/>
              <a:buFontTx/>
              <a:buNone/>
              <a:tabLst/>
              <a:defRPr/>
            </a:pPr>
            <a:r>
              <a:rPr kumimoji="0" lang="ar-MA" sz="28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تخول هذه الدعامة ضمان المواكبة المستمرة لكل البرامج والمشاريع المندرجة بالمخطط الرقمي للعدالة، بالشكل الذي يتسنى معه تحقيق الأهداف المتوخاة منها في كل مرحلة من مراحل إنجازها،</a:t>
            </a:r>
            <a:r>
              <a:rPr kumimoji="0" lang="ar-MA" sz="2800" b="1" i="0" u="none" strike="noStrike" kern="1200" cap="none" spc="0" normalizeH="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وتجاوز العوائق و الصعوبات التي قد تعترض التقدم </a:t>
            </a:r>
            <a:r>
              <a:rPr lang="ar-MA" sz="2800" b="1"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في تنزيلها وإيجاد الحلول لما يمكن أن يفرزه الواقع العملي من إشكالات، وذلك إلى حين الوقوف على الخلاصات النهائية الإيجابية المستخلصة من التنزيل الأمثل لتلك البرامج والمشاريع.</a:t>
            </a:r>
            <a:endParaRPr kumimoji="0" lang="fr-FR"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4"/>
          <p:cNvSpPr/>
          <p:nvPr/>
        </p:nvSpPr>
        <p:spPr>
          <a:xfrm>
            <a:off x="3077831" y="1560878"/>
            <a:ext cx="8957598" cy="655287"/>
          </a:xfrm>
          <a:prstGeom prst="round2DiagRect">
            <a:avLst>
              <a:gd name="adj1" fmla="val 50000"/>
              <a:gd name="adj2" fmla="val 0"/>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noAutofit/>
          </a:bodyPr>
          <a:lstStyle/>
          <a:p>
            <a:pPr algn="just" rtl="1">
              <a:lnSpc>
                <a:spcPct val="107000"/>
              </a:lnSpc>
              <a:spcAft>
                <a:spcPts val="800"/>
              </a:spcAft>
            </a:pPr>
            <a:r>
              <a:rPr lang="ar-MA" sz="4000" b="1" dirty="0">
                <a:solidFill>
                  <a:srgbClr val="17406D"/>
                </a:solidFill>
                <a:latin typeface="Calibri" panose="020F0502020204030204" pitchFamily="34" charset="0"/>
                <a:ea typeface="Calibri" panose="020F0502020204030204" pitchFamily="34" charset="0"/>
                <a:cs typeface="Sakkal Majalla" panose="02000000000000000000" pitchFamily="2" charset="-78"/>
              </a:rPr>
              <a:t>8</a:t>
            </a:r>
            <a:r>
              <a:rPr lang="ar-MA" sz="3600" b="1" dirty="0">
                <a:solidFill>
                  <a:srgbClr val="17406D"/>
                </a:solidFill>
                <a:latin typeface="Times New Roman" panose="02020603050405020304" pitchFamily="18" charset="0"/>
                <a:ea typeface="Calibri" panose="020F0502020204030204" pitchFamily="34" charset="0"/>
                <a:cs typeface="Times New Roman" panose="02020603050405020304" pitchFamily="18" charset="0"/>
              </a:rPr>
              <a:t>. التقييم:</a:t>
            </a:r>
            <a:endParaRPr lang="fr-FR" sz="3600" b="1" dirty="0">
              <a:solidFill>
                <a:srgbClr val="17406D"/>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654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4068"/>
            <a:ext cx="11353799" cy="567663"/>
          </a:xfrm>
          <a:blipFill>
            <a:blip r:embed="rId3"/>
            <a:stretch>
              <a:fillRect/>
            </a:stretch>
          </a:blipFill>
        </p:spPr>
        <p:txBody>
          <a:bodyPr vert="horz" lIns="91440" tIns="45720" rIns="91440" bIns="45720" rtlCol="0" anchor="t">
            <a:normAutofit/>
          </a:bodyPr>
          <a:lstStyle/>
          <a:p>
            <a:pPr algn="ctr"/>
            <a:r>
              <a:rPr lang="ar-MA" sz="3200" b="1" dirty="0">
                <a:latin typeface="Times New Roman" panose="02020603050405020304" pitchFamily="18" charset="0"/>
                <a:cs typeface="Times New Roman" panose="02020603050405020304" pitchFamily="18" charset="0"/>
              </a:rPr>
              <a:t>المخطط التوجيهي للتحول الرقمي للعدالة</a:t>
            </a:r>
            <a:endParaRPr lang="ar-SA"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عنصر نائب للمحتوى 6"/>
          <p:cNvGraphicFramePr>
            <a:graphicFrameLocks noGrp="1"/>
          </p:cNvGraphicFramePr>
          <p:nvPr>
            <p:ph sz="half" idx="1"/>
            <p:extLst>
              <p:ext uri="{D42A27DB-BD31-4B8C-83A1-F6EECF244321}">
                <p14:modId xmlns:p14="http://schemas.microsoft.com/office/powerpoint/2010/main" val="56724549"/>
              </p:ext>
            </p:extLst>
          </p:nvPr>
        </p:nvGraphicFramePr>
        <p:xfrm>
          <a:off x="442452" y="1406013"/>
          <a:ext cx="11248103" cy="5451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lèche courbée vers le bas 7"/>
          <p:cNvSpPr/>
          <p:nvPr/>
        </p:nvSpPr>
        <p:spPr>
          <a:xfrm rot="13550371">
            <a:off x="8959158" y="5379987"/>
            <a:ext cx="1216152" cy="731520"/>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chemeClr val="tx1"/>
              </a:solidFill>
            </a:endParaRPr>
          </a:p>
        </p:txBody>
      </p:sp>
      <p:sp>
        <p:nvSpPr>
          <p:cNvPr id="9" name="Rectangle 8"/>
          <p:cNvSpPr/>
          <p:nvPr/>
        </p:nvSpPr>
        <p:spPr>
          <a:xfrm>
            <a:off x="8721693" y="1727858"/>
            <a:ext cx="2566332" cy="1569660"/>
          </a:xfrm>
          <a:prstGeom prst="rect">
            <a:avLst/>
          </a:prstGeom>
        </p:spPr>
        <p:txBody>
          <a:bodyPr wrap="square">
            <a:spAutoFit/>
          </a:bodyPr>
          <a:lstStyle/>
          <a:p>
            <a:pPr lvl="0" algn="r" rtl="1"/>
            <a:r>
              <a:rPr lang="ar-EG" sz="2400" b="1" dirty="0" smtClean="0"/>
              <a:t>  </a:t>
            </a:r>
            <a:r>
              <a:rPr lang="ar-EG" sz="2400" b="1" dirty="0" smtClean="0">
                <a:solidFill>
                  <a:srgbClr val="002060"/>
                </a:solidFill>
              </a:rPr>
              <a:t>تحويل </a:t>
            </a:r>
            <a:r>
              <a:rPr lang="ar-SA" sz="2400" b="1" dirty="0">
                <a:solidFill>
                  <a:srgbClr val="002060"/>
                </a:solidFill>
              </a:rPr>
              <a:t>الدعامات </a:t>
            </a:r>
            <a:r>
              <a:rPr lang="fr-MA" sz="2400" b="1" dirty="0" smtClean="0">
                <a:solidFill>
                  <a:srgbClr val="002060"/>
                </a:solidFill>
              </a:rPr>
              <a:t>  </a:t>
            </a:r>
            <a:r>
              <a:rPr lang="ar-SA" sz="2400" b="1" dirty="0" smtClean="0">
                <a:solidFill>
                  <a:srgbClr val="002060"/>
                </a:solidFill>
              </a:rPr>
              <a:t>الورقية </a:t>
            </a:r>
            <a:r>
              <a:rPr lang="ar-EG" sz="2400" b="1" dirty="0">
                <a:solidFill>
                  <a:srgbClr val="002060"/>
                </a:solidFill>
              </a:rPr>
              <a:t>الى</a:t>
            </a:r>
            <a:r>
              <a:rPr lang="ar-SA" sz="2400" b="1" dirty="0">
                <a:solidFill>
                  <a:srgbClr val="002060"/>
                </a:solidFill>
              </a:rPr>
              <a:t> </a:t>
            </a:r>
            <a:r>
              <a:rPr lang="ar-SA" sz="2400" b="1" dirty="0" smtClean="0">
                <a:solidFill>
                  <a:srgbClr val="002060"/>
                </a:solidFill>
              </a:rPr>
              <a:t>دعامات</a:t>
            </a:r>
            <a:r>
              <a:rPr lang="ar-EG" sz="2400" b="1" dirty="0" smtClean="0">
                <a:solidFill>
                  <a:srgbClr val="002060"/>
                </a:solidFill>
              </a:rPr>
              <a:t> الكترونية </a:t>
            </a:r>
            <a:r>
              <a:rPr lang="ar-SA" sz="2400" b="1" dirty="0" smtClean="0">
                <a:solidFill>
                  <a:srgbClr val="002060"/>
                </a:solidFill>
              </a:rPr>
              <a:t>وتقديم خدمات</a:t>
            </a:r>
            <a:r>
              <a:rPr lang="ar-EG" sz="2400" b="1" dirty="0" smtClean="0">
                <a:solidFill>
                  <a:srgbClr val="002060"/>
                </a:solidFill>
              </a:rPr>
              <a:t> العدالة عن بعد</a:t>
            </a:r>
            <a:endParaRPr lang="ar-SA" sz="2400" b="1" dirty="0">
              <a:solidFill>
                <a:srgbClr val="002060"/>
              </a:solidFill>
            </a:endParaRPr>
          </a:p>
        </p:txBody>
      </p:sp>
      <p:sp>
        <p:nvSpPr>
          <p:cNvPr id="11" name="Rectangle 10"/>
          <p:cNvSpPr/>
          <p:nvPr/>
        </p:nvSpPr>
        <p:spPr>
          <a:xfrm>
            <a:off x="9151774" y="4445922"/>
            <a:ext cx="2420794" cy="1569660"/>
          </a:xfrm>
          <a:prstGeom prst="rect">
            <a:avLst/>
          </a:prstGeom>
        </p:spPr>
        <p:txBody>
          <a:bodyPr wrap="square">
            <a:spAutoFit/>
          </a:bodyPr>
          <a:lstStyle/>
          <a:p>
            <a:pPr lvl="0" algn="r" rtl="1"/>
            <a:r>
              <a:rPr lang="ar-MA" sz="2400" b="1" dirty="0">
                <a:solidFill>
                  <a:srgbClr val="002060"/>
                </a:solidFill>
              </a:rPr>
              <a:t>تهيئ </a:t>
            </a:r>
            <a:r>
              <a:rPr lang="ar-MA" sz="2400" b="1" dirty="0" smtClean="0">
                <a:solidFill>
                  <a:srgbClr val="002060"/>
                </a:solidFill>
              </a:rPr>
              <a:t>المناخ </a:t>
            </a:r>
            <a:r>
              <a:rPr lang="ar-MA" sz="2400" b="1" dirty="0">
                <a:solidFill>
                  <a:srgbClr val="002060"/>
                </a:solidFill>
              </a:rPr>
              <a:t>الملائم لتحقيق </a:t>
            </a:r>
            <a:r>
              <a:rPr lang="ar-EG" sz="2400" b="1" dirty="0" smtClean="0">
                <a:solidFill>
                  <a:srgbClr val="002060"/>
                </a:solidFill>
              </a:rPr>
              <a:t>التراكم و تيسير الإنجاز عبر مراحل</a:t>
            </a:r>
            <a:endParaRPr lang="ar-SA" sz="2400" b="1" dirty="0">
              <a:solidFill>
                <a:srgbClr val="002060"/>
              </a:solidFill>
            </a:endParaRPr>
          </a:p>
        </p:txBody>
      </p:sp>
      <p:sp>
        <p:nvSpPr>
          <p:cNvPr id="12" name="Flèche courbée vers le bas 11"/>
          <p:cNvSpPr/>
          <p:nvPr/>
        </p:nvSpPr>
        <p:spPr>
          <a:xfrm rot="2832853">
            <a:off x="10671570" y="1452216"/>
            <a:ext cx="1216152" cy="731520"/>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chemeClr val="tx1"/>
              </a:solidFill>
            </a:endParaRPr>
          </a:p>
        </p:txBody>
      </p:sp>
      <p:sp>
        <p:nvSpPr>
          <p:cNvPr id="13" name="Rectangle 12"/>
          <p:cNvSpPr/>
          <p:nvPr/>
        </p:nvSpPr>
        <p:spPr>
          <a:xfrm>
            <a:off x="1247743" y="2512689"/>
            <a:ext cx="2733368" cy="1200329"/>
          </a:xfrm>
          <a:prstGeom prst="rect">
            <a:avLst/>
          </a:prstGeom>
        </p:spPr>
        <p:txBody>
          <a:bodyPr wrap="square">
            <a:spAutoFit/>
          </a:bodyPr>
          <a:lstStyle/>
          <a:p>
            <a:pPr lvl="0" algn="r" rtl="1"/>
            <a:r>
              <a:rPr lang="ar-MA" sz="2400" b="1" dirty="0">
                <a:solidFill>
                  <a:srgbClr val="002060"/>
                </a:solidFill>
              </a:rPr>
              <a:t>إشراك و</a:t>
            </a:r>
            <a:r>
              <a:rPr lang="ar-SA" sz="2400" b="1" dirty="0">
                <a:solidFill>
                  <a:srgbClr val="002060"/>
                </a:solidFill>
              </a:rPr>
              <a:t>انخراط كل مكونات العدالة </a:t>
            </a:r>
            <a:r>
              <a:rPr lang="ar-SA" sz="2400" b="1" dirty="0" smtClean="0">
                <a:solidFill>
                  <a:srgbClr val="002060"/>
                </a:solidFill>
              </a:rPr>
              <a:t>في </a:t>
            </a:r>
            <a:r>
              <a:rPr lang="ar-SA" sz="2400" b="1" dirty="0">
                <a:solidFill>
                  <a:srgbClr val="002060"/>
                </a:solidFill>
              </a:rPr>
              <a:t>ورش التحول الرقمي</a:t>
            </a:r>
          </a:p>
        </p:txBody>
      </p:sp>
      <p:sp>
        <p:nvSpPr>
          <p:cNvPr id="14" name="Flèche courbée vers le bas 13"/>
          <p:cNvSpPr/>
          <p:nvPr/>
        </p:nvSpPr>
        <p:spPr>
          <a:xfrm rot="20045639">
            <a:off x="1299580" y="1814154"/>
            <a:ext cx="1216152" cy="731520"/>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chemeClr val="tx1"/>
              </a:solidFill>
            </a:endParaRPr>
          </a:p>
        </p:txBody>
      </p:sp>
      <p:sp>
        <p:nvSpPr>
          <p:cNvPr id="15" name="Rectangle 14"/>
          <p:cNvSpPr/>
          <p:nvPr/>
        </p:nvSpPr>
        <p:spPr>
          <a:xfrm>
            <a:off x="1306993" y="4825404"/>
            <a:ext cx="2595423" cy="1569660"/>
          </a:xfrm>
          <a:prstGeom prst="rect">
            <a:avLst/>
          </a:prstGeom>
        </p:spPr>
        <p:txBody>
          <a:bodyPr wrap="square">
            <a:spAutoFit/>
          </a:bodyPr>
          <a:lstStyle/>
          <a:p>
            <a:pPr lvl="0" algn="r" rtl="1"/>
            <a:r>
              <a:rPr lang="ar-MA" sz="2400" b="1" dirty="0">
                <a:solidFill>
                  <a:srgbClr val="002060"/>
                </a:solidFill>
              </a:rPr>
              <a:t>إدماج كل </a:t>
            </a:r>
            <a:r>
              <a:rPr lang="ar-EG" sz="2400" b="1" dirty="0" smtClean="0">
                <a:solidFill>
                  <a:srgbClr val="002060"/>
                </a:solidFill>
              </a:rPr>
              <a:t>المهن والخدمات </a:t>
            </a:r>
            <a:r>
              <a:rPr lang="ar-MA" sz="2400" b="1" dirty="0" smtClean="0">
                <a:solidFill>
                  <a:srgbClr val="002060"/>
                </a:solidFill>
              </a:rPr>
              <a:t>و </a:t>
            </a:r>
            <a:r>
              <a:rPr lang="ar-MA" sz="2400" b="1" dirty="0">
                <a:solidFill>
                  <a:srgbClr val="002060"/>
                </a:solidFill>
              </a:rPr>
              <a:t>والإجراءات المرتبطة بالعدالة في منظومة رقمية موحدة </a:t>
            </a:r>
            <a:endParaRPr lang="ar-SA" sz="2400" b="1" dirty="0">
              <a:solidFill>
                <a:srgbClr val="002060"/>
              </a:solidFill>
            </a:endParaRPr>
          </a:p>
        </p:txBody>
      </p:sp>
      <p:sp>
        <p:nvSpPr>
          <p:cNvPr id="16" name="Flèche courbée vers le bas 15"/>
          <p:cNvSpPr/>
          <p:nvPr/>
        </p:nvSpPr>
        <p:spPr>
          <a:xfrm rot="2296402">
            <a:off x="3373035" y="4469102"/>
            <a:ext cx="1216152" cy="712604"/>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chemeClr val="tx1"/>
              </a:solidFill>
            </a:endParaRPr>
          </a:p>
        </p:txBody>
      </p:sp>
      <p:sp>
        <p:nvSpPr>
          <p:cNvPr id="17" name="Rectangle 16"/>
          <p:cNvSpPr/>
          <p:nvPr/>
        </p:nvSpPr>
        <p:spPr>
          <a:xfrm>
            <a:off x="838202" y="693327"/>
            <a:ext cx="11353798" cy="578515"/>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b="1" dirty="0" smtClean="0">
                <a:solidFill>
                  <a:srgbClr val="FFC000"/>
                </a:solidFill>
              </a:rPr>
              <a:t>مقاربة تحويلية تشاركية مندمجة ومتدرجة</a:t>
            </a:r>
            <a:endParaRPr lang="fr-MA" sz="3600" b="1" dirty="0">
              <a:solidFill>
                <a:srgbClr val="FFC000"/>
              </a:solidFill>
            </a:endParaRPr>
          </a:p>
        </p:txBody>
      </p:sp>
    </p:spTree>
    <p:extLst>
      <p:ext uri="{BB962C8B-B14F-4D97-AF65-F5344CB8AC3E}">
        <p14:creationId xmlns:p14="http://schemas.microsoft.com/office/powerpoint/2010/main" val="18751843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21765"/>
            <a:ext cx="11353799" cy="664033"/>
          </a:xfrm>
          <a:blipFill>
            <a:blip r:embed="rId2"/>
            <a:stretch>
              <a:fillRect/>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sp>
        <p:nvSpPr>
          <p:cNvPr id="5" name="Rectangle 4"/>
          <p:cNvSpPr/>
          <p:nvPr/>
        </p:nvSpPr>
        <p:spPr>
          <a:xfrm>
            <a:off x="838201" y="2765348"/>
            <a:ext cx="9912338" cy="1224000"/>
          </a:xfrm>
          <a:prstGeom prst="rect">
            <a:avLst/>
          </a:prstGeom>
          <a:solidFill>
            <a:srgbClr val="002060"/>
          </a:solidFill>
        </p:spPr>
        <p:txBody>
          <a:bodyPr wrap="square" anchor="ctr" anchorCtr="0">
            <a:noAutofit/>
          </a:bodyPr>
          <a:lstStyle/>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MA" sz="4400" b="1" i="0" strike="noStrike" kern="1200" cap="none" spc="0" normalizeH="0" baseline="0" noProof="0" dirty="0" smtClean="0">
                <a:ln>
                  <a:noFill/>
                </a:ln>
                <a:solidFill>
                  <a:srgbClr val="FFC000"/>
                </a:solidFill>
                <a:effectLst>
                  <a:outerShdw blurRad="38100" dist="38100" dir="2700000" algn="tl">
                    <a:srgbClr val="DECB3C">
                      <a:alpha val="43000"/>
                    </a:srgbClr>
                  </a:outerShdw>
                </a:effectLst>
                <a:uLnTx/>
                <a:uFillTx/>
                <a:latin typeface="Arial" panose="020B0604020202020204" pitchFamily="34" charset="0"/>
                <a:ea typeface="+mn-ea"/>
                <a:cs typeface="Times New Roman"/>
              </a:rPr>
              <a:t>تاسعا:</a:t>
            </a:r>
            <a:r>
              <a:rPr kumimoji="0" lang="ar-MA" sz="4400" b="1" i="0"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LB" sz="4400" b="1" i="0"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ar-LB" sz="4400" b="1"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آليات </a:t>
            </a:r>
            <a:r>
              <a:rPr kumimoji="0" lang="ar-MA" sz="4400" b="1"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الحكامة</a:t>
            </a:r>
            <a:endParaRPr kumimoji="0" lang="ar-MA" sz="4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pic>
        <p:nvPicPr>
          <p:cNvPr id="1026" name="Picture 2" descr="Vie privée sur Internet : la justice européenne en avance sur 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805" y="1120697"/>
            <a:ext cx="3421627" cy="573730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963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p:cNvGrpSpPr/>
          <p:nvPr/>
        </p:nvGrpSpPr>
        <p:grpSpPr>
          <a:xfrm>
            <a:off x="4510733" y="1109665"/>
            <a:ext cx="4742651" cy="5854184"/>
            <a:chOff x="4461038" y="1109665"/>
            <a:chExt cx="4742651" cy="5854184"/>
          </a:xfrm>
        </p:grpSpPr>
        <p:sp>
          <p:nvSpPr>
            <p:cNvPr id="6" name="ZoneTexte 5"/>
            <p:cNvSpPr txBox="1"/>
            <p:nvPr/>
          </p:nvSpPr>
          <p:spPr>
            <a:xfrm rot="19620000">
              <a:off x="4935102" y="1109665"/>
              <a:ext cx="3113057" cy="5854184"/>
            </a:xfrm>
            <a:custGeom>
              <a:avLst/>
              <a:gdLst>
                <a:gd name="connsiteX0" fmla="*/ 0 w 2387446"/>
                <a:gd name="connsiteY0" fmla="*/ 0 h 2188091"/>
                <a:gd name="connsiteX1" fmla="*/ 2387446 w 2387446"/>
                <a:gd name="connsiteY1" fmla="*/ 0 h 2188091"/>
                <a:gd name="connsiteX2" fmla="*/ 2387446 w 2387446"/>
                <a:gd name="connsiteY2" fmla="*/ 2188091 h 2188091"/>
                <a:gd name="connsiteX3" fmla="*/ 0 w 2387446"/>
                <a:gd name="connsiteY3" fmla="*/ 2188091 h 2188091"/>
                <a:gd name="connsiteX4" fmla="*/ 0 w 2387446"/>
                <a:gd name="connsiteY4" fmla="*/ 0 h 2188091"/>
                <a:gd name="connsiteX0" fmla="*/ 0 w 2387446"/>
                <a:gd name="connsiteY0" fmla="*/ 0 h 3081169"/>
                <a:gd name="connsiteX1" fmla="*/ 2387446 w 2387446"/>
                <a:gd name="connsiteY1" fmla="*/ 0 h 3081169"/>
                <a:gd name="connsiteX2" fmla="*/ 2387446 w 2387446"/>
                <a:gd name="connsiteY2" fmla="*/ 2188091 h 3081169"/>
                <a:gd name="connsiteX3" fmla="*/ 39924 w 2387446"/>
                <a:gd name="connsiteY3" fmla="*/ 3081169 h 3081169"/>
                <a:gd name="connsiteX4" fmla="*/ 0 w 2387446"/>
                <a:gd name="connsiteY4" fmla="*/ 0 h 3081169"/>
                <a:gd name="connsiteX0" fmla="*/ 0 w 2472036"/>
                <a:gd name="connsiteY0" fmla="*/ 0 h 3081169"/>
                <a:gd name="connsiteX1" fmla="*/ 2472036 w 2472036"/>
                <a:gd name="connsiteY1" fmla="*/ 914862 h 3081169"/>
                <a:gd name="connsiteX2" fmla="*/ 2387446 w 2472036"/>
                <a:gd name="connsiteY2" fmla="*/ 2188091 h 3081169"/>
                <a:gd name="connsiteX3" fmla="*/ 39924 w 2472036"/>
                <a:gd name="connsiteY3" fmla="*/ 3081169 h 3081169"/>
                <a:gd name="connsiteX4" fmla="*/ 0 w 2472036"/>
                <a:gd name="connsiteY4" fmla="*/ 0 h 3081169"/>
                <a:gd name="connsiteX0" fmla="*/ 13018 w 2432112"/>
                <a:gd name="connsiteY0" fmla="*/ 0 h 3121698"/>
                <a:gd name="connsiteX1" fmla="*/ 2432112 w 2432112"/>
                <a:gd name="connsiteY1" fmla="*/ 955391 h 3121698"/>
                <a:gd name="connsiteX2" fmla="*/ 2347522 w 2432112"/>
                <a:gd name="connsiteY2" fmla="*/ 2228620 h 3121698"/>
                <a:gd name="connsiteX3" fmla="*/ 0 w 2432112"/>
                <a:gd name="connsiteY3" fmla="*/ 3121698 h 3121698"/>
                <a:gd name="connsiteX4" fmla="*/ 13018 w 2432112"/>
                <a:gd name="connsiteY4" fmla="*/ 0 h 3121698"/>
                <a:gd name="connsiteX0" fmla="*/ 402248 w 2821342"/>
                <a:gd name="connsiteY0" fmla="*/ 0 h 5121399"/>
                <a:gd name="connsiteX1" fmla="*/ 2821342 w 2821342"/>
                <a:gd name="connsiteY1" fmla="*/ 955391 h 5121399"/>
                <a:gd name="connsiteX2" fmla="*/ 2736752 w 2821342"/>
                <a:gd name="connsiteY2" fmla="*/ 2228620 h 5121399"/>
                <a:gd name="connsiteX3" fmla="*/ 0 w 2821342"/>
                <a:gd name="connsiteY3" fmla="*/ 5121399 h 5121399"/>
                <a:gd name="connsiteX4" fmla="*/ 402248 w 2821342"/>
                <a:gd name="connsiteY4" fmla="*/ 0 h 5121399"/>
                <a:gd name="connsiteX0" fmla="*/ 402248 w 2821342"/>
                <a:gd name="connsiteY0" fmla="*/ 0 h 5121399"/>
                <a:gd name="connsiteX1" fmla="*/ 2821342 w 2821342"/>
                <a:gd name="connsiteY1" fmla="*/ 955391 h 5121399"/>
                <a:gd name="connsiteX2" fmla="*/ 2546271 w 2821342"/>
                <a:gd name="connsiteY2" fmla="*/ 4999815 h 5121399"/>
                <a:gd name="connsiteX3" fmla="*/ 0 w 2821342"/>
                <a:gd name="connsiteY3" fmla="*/ 5121399 h 5121399"/>
                <a:gd name="connsiteX4" fmla="*/ 402248 w 2821342"/>
                <a:gd name="connsiteY4" fmla="*/ 0 h 5121399"/>
                <a:gd name="connsiteX0" fmla="*/ 402248 w 2821342"/>
                <a:gd name="connsiteY0" fmla="*/ 0 h 5488325"/>
                <a:gd name="connsiteX1" fmla="*/ 2821342 w 2821342"/>
                <a:gd name="connsiteY1" fmla="*/ 955391 h 5488325"/>
                <a:gd name="connsiteX2" fmla="*/ 2603557 w 2821342"/>
                <a:gd name="connsiteY2" fmla="*/ 5488325 h 5488325"/>
                <a:gd name="connsiteX3" fmla="*/ 0 w 2821342"/>
                <a:gd name="connsiteY3" fmla="*/ 5121399 h 5488325"/>
                <a:gd name="connsiteX4" fmla="*/ 402248 w 2821342"/>
                <a:gd name="connsiteY4" fmla="*/ 0 h 5488325"/>
                <a:gd name="connsiteX0" fmla="*/ 402248 w 2752103"/>
                <a:gd name="connsiteY0" fmla="*/ 0 h 5488325"/>
                <a:gd name="connsiteX1" fmla="*/ 2752103 w 2752103"/>
                <a:gd name="connsiteY1" fmla="*/ 1707590 h 5488325"/>
                <a:gd name="connsiteX2" fmla="*/ 2603557 w 2752103"/>
                <a:gd name="connsiteY2" fmla="*/ 5488325 h 5488325"/>
                <a:gd name="connsiteX3" fmla="*/ 0 w 2752103"/>
                <a:gd name="connsiteY3" fmla="*/ 5121399 h 5488325"/>
                <a:gd name="connsiteX4" fmla="*/ 402248 w 2752103"/>
                <a:gd name="connsiteY4" fmla="*/ 0 h 5488325"/>
                <a:gd name="connsiteX0" fmla="*/ 402248 w 2752103"/>
                <a:gd name="connsiteY0" fmla="*/ 0 h 6153044"/>
                <a:gd name="connsiteX1" fmla="*/ 2752103 w 2752103"/>
                <a:gd name="connsiteY1" fmla="*/ 1707590 h 6153044"/>
                <a:gd name="connsiteX2" fmla="*/ 2615445 w 2752103"/>
                <a:gd name="connsiteY2" fmla="*/ 6153044 h 6153044"/>
                <a:gd name="connsiteX3" fmla="*/ 0 w 2752103"/>
                <a:gd name="connsiteY3" fmla="*/ 5121399 h 6153044"/>
                <a:gd name="connsiteX4" fmla="*/ 402248 w 2752103"/>
                <a:gd name="connsiteY4" fmla="*/ 0 h 6153044"/>
                <a:gd name="connsiteX0" fmla="*/ 464538 w 2814393"/>
                <a:gd name="connsiteY0" fmla="*/ 0 h 6153044"/>
                <a:gd name="connsiteX1" fmla="*/ 2814393 w 2814393"/>
                <a:gd name="connsiteY1" fmla="*/ 1707590 h 6153044"/>
                <a:gd name="connsiteX2" fmla="*/ 2677735 w 2814393"/>
                <a:gd name="connsiteY2" fmla="*/ 6153044 h 6153044"/>
                <a:gd name="connsiteX3" fmla="*/ 0 w 2814393"/>
                <a:gd name="connsiteY3" fmla="*/ 5346773 h 6153044"/>
                <a:gd name="connsiteX4" fmla="*/ 464538 w 2814393"/>
                <a:gd name="connsiteY4" fmla="*/ 0 h 6153044"/>
                <a:gd name="connsiteX0" fmla="*/ 464538 w 2807176"/>
                <a:gd name="connsiteY0" fmla="*/ 0 h 6153044"/>
                <a:gd name="connsiteX1" fmla="*/ 2807176 w 2807176"/>
                <a:gd name="connsiteY1" fmla="*/ 1491819 h 6153044"/>
                <a:gd name="connsiteX2" fmla="*/ 2677735 w 2807176"/>
                <a:gd name="connsiteY2" fmla="*/ 6153044 h 6153044"/>
                <a:gd name="connsiteX3" fmla="*/ 0 w 2807176"/>
                <a:gd name="connsiteY3" fmla="*/ 5346773 h 6153044"/>
                <a:gd name="connsiteX4" fmla="*/ 464538 w 2807176"/>
                <a:gd name="connsiteY4" fmla="*/ 0 h 6153044"/>
                <a:gd name="connsiteX0" fmla="*/ 464538 w 2807176"/>
                <a:gd name="connsiteY0" fmla="*/ 0 h 6135188"/>
                <a:gd name="connsiteX1" fmla="*/ 2807176 w 2807176"/>
                <a:gd name="connsiteY1" fmla="*/ 1491819 h 6135188"/>
                <a:gd name="connsiteX2" fmla="*/ 2719810 w 2807176"/>
                <a:gd name="connsiteY2" fmla="*/ 6135188 h 6135188"/>
                <a:gd name="connsiteX3" fmla="*/ 0 w 2807176"/>
                <a:gd name="connsiteY3" fmla="*/ 5346773 h 6135188"/>
                <a:gd name="connsiteX4" fmla="*/ 464538 w 2807176"/>
                <a:gd name="connsiteY4" fmla="*/ 0 h 6135188"/>
                <a:gd name="connsiteX0" fmla="*/ 464538 w 2807176"/>
                <a:gd name="connsiteY0" fmla="*/ 0 h 6160395"/>
                <a:gd name="connsiteX1" fmla="*/ 2807176 w 2807176"/>
                <a:gd name="connsiteY1" fmla="*/ 1491819 h 6160395"/>
                <a:gd name="connsiteX2" fmla="*/ 2769791 w 2807176"/>
                <a:gd name="connsiteY2" fmla="*/ 6160395 h 6160395"/>
                <a:gd name="connsiteX3" fmla="*/ 0 w 2807176"/>
                <a:gd name="connsiteY3" fmla="*/ 5346773 h 6160395"/>
                <a:gd name="connsiteX4" fmla="*/ 464538 w 2807176"/>
                <a:gd name="connsiteY4" fmla="*/ 0 h 6160395"/>
                <a:gd name="connsiteX0" fmla="*/ 512274 w 2807176"/>
                <a:gd name="connsiteY0" fmla="*/ 0 h 6112130"/>
                <a:gd name="connsiteX1" fmla="*/ 2807176 w 2807176"/>
                <a:gd name="connsiteY1" fmla="*/ 1443554 h 6112130"/>
                <a:gd name="connsiteX2" fmla="*/ 2769791 w 2807176"/>
                <a:gd name="connsiteY2" fmla="*/ 6112130 h 6112130"/>
                <a:gd name="connsiteX3" fmla="*/ 0 w 2807176"/>
                <a:gd name="connsiteY3" fmla="*/ 5298508 h 6112130"/>
                <a:gd name="connsiteX4" fmla="*/ 512274 w 2807176"/>
                <a:gd name="connsiteY4" fmla="*/ 0 h 611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176" h="6112130">
                  <a:moveTo>
                    <a:pt x="512274" y="0"/>
                  </a:moveTo>
                  <a:lnTo>
                    <a:pt x="2807176" y="1443554"/>
                  </a:lnTo>
                  <a:lnTo>
                    <a:pt x="2769791" y="6112130"/>
                  </a:lnTo>
                  <a:lnTo>
                    <a:pt x="0" y="5298508"/>
                  </a:lnTo>
                  <a:cubicBezTo>
                    <a:pt x="4339" y="4257942"/>
                    <a:pt x="507935" y="1040566"/>
                    <a:pt x="512274" y="0"/>
                  </a:cubicBezTo>
                  <a:close/>
                </a:path>
              </a:pathLst>
            </a:custGeom>
            <a:solidFill>
              <a:schemeClr val="tx2">
                <a:lumMod val="20000"/>
                <a:lumOff val="80000"/>
              </a:scheme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ZoneTexte 8"/>
            <p:cNvSpPr txBox="1"/>
            <p:nvPr/>
          </p:nvSpPr>
          <p:spPr>
            <a:xfrm rot="20940000">
              <a:off x="4461038" y="2327666"/>
              <a:ext cx="2588407" cy="400110"/>
            </a:xfrm>
            <a:prstGeom prst="rect">
              <a:avLst/>
            </a:prstGeom>
            <a:noFill/>
          </p:spPr>
          <p:txBody>
            <a:bodyPr wrap="square" rtlCol="0">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وزير </a:t>
              </a:r>
              <a:r>
                <a:rPr kumimoji="0" lang="ar-SA"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العدل</a:t>
              </a:r>
              <a:endParaRPr kumimoji="0" lang="fr-FR"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cxnSp>
          <p:nvCxnSpPr>
            <p:cNvPr id="11" name="Connecteur droit 10"/>
            <p:cNvCxnSpPr/>
            <p:nvPr/>
          </p:nvCxnSpPr>
          <p:spPr>
            <a:xfrm flipV="1">
              <a:off x="5463124" y="3753950"/>
              <a:ext cx="2670485" cy="565613"/>
            </a:xfrm>
            <a:prstGeom prst="line">
              <a:avLst/>
            </a:prstGeom>
          </p:spPr>
          <p:style>
            <a:lnRef idx="3">
              <a:schemeClr val="dk1"/>
            </a:lnRef>
            <a:fillRef idx="0">
              <a:schemeClr val="dk1"/>
            </a:fillRef>
            <a:effectRef idx="2">
              <a:schemeClr val="dk1"/>
            </a:effectRef>
            <a:fontRef idx="minor">
              <a:schemeClr val="tx1"/>
            </a:fontRef>
          </p:style>
        </p:cxnSp>
        <p:sp>
          <p:nvSpPr>
            <p:cNvPr id="17" name="ZoneTexte 16"/>
            <p:cNvSpPr txBox="1"/>
            <p:nvPr/>
          </p:nvSpPr>
          <p:spPr>
            <a:xfrm rot="20940000">
              <a:off x="4691968" y="2674760"/>
              <a:ext cx="2588407" cy="707886"/>
            </a:xfrm>
            <a:prstGeom prst="rect">
              <a:avLst/>
            </a:prstGeom>
            <a:noFill/>
          </p:spPr>
          <p:txBody>
            <a:bodyPr wrap="square" rtlCol="0">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الرئيس </a:t>
              </a:r>
              <a:r>
                <a:rPr kumimoji="0" lang="ar-M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المنتدب ل</a:t>
              </a:r>
              <a:r>
                <a:rPr kumimoji="0" lang="ar-S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لمجلس الأعلى للسلطة </a:t>
              </a:r>
              <a:r>
                <a:rPr kumimoji="0" lang="ar-SA"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القضائية</a:t>
              </a:r>
              <a:endParaRPr kumimoji="0" lang="fr-FR"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sp>
          <p:nvSpPr>
            <p:cNvPr id="18" name="ZoneTexte 17"/>
            <p:cNvSpPr txBox="1"/>
            <p:nvPr/>
          </p:nvSpPr>
          <p:spPr>
            <a:xfrm rot="20940000">
              <a:off x="4989987" y="3345912"/>
              <a:ext cx="2588407" cy="400110"/>
            </a:xfrm>
            <a:prstGeom prst="rect">
              <a:avLst/>
            </a:prstGeom>
            <a:noFill/>
          </p:spPr>
          <p:txBody>
            <a:bodyPr wrap="square" rtlCol="0">
              <a:spAutoFit/>
            </a:bodyPr>
            <a:lstStyle/>
            <a:p>
              <a:pPr marL="285750" marR="0" lvl="0" indent="-28575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MA"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رئيس </a:t>
              </a:r>
              <a:r>
                <a:rPr kumimoji="0" lang="ar-SA" sz="20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النيابة </a:t>
              </a:r>
              <a:r>
                <a:rPr kumimoji="0" lang="ar-SA" sz="20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العامة</a:t>
              </a:r>
              <a:endParaRPr kumimoji="0" lang="en-US" sz="1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sp>
          <p:nvSpPr>
            <p:cNvPr id="19" name="ZoneTexte 18"/>
            <p:cNvSpPr txBox="1"/>
            <p:nvPr/>
          </p:nvSpPr>
          <p:spPr>
            <a:xfrm rot="20520000">
              <a:off x="6222492" y="5512301"/>
              <a:ext cx="2981197" cy="615553"/>
            </a:xfrm>
            <a:prstGeom prst="rect">
              <a:avLst/>
            </a:prstGeom>
            <a:noFill/>
          </p:spPr>
          <p:txBody>
            <a:bodyPr wrap="square" rtlCol="0">
              <a:spAutoFit/>
            </a:bodyPr>
            <a:lstStyle/>
            <a:p>
              <a:pPr marL="179388" marR="0" lvl="0" indent="-90488"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7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مدير</a:t>
              </a:r>
              <a:r>
                <a:rPr lang="ar-MA" sz="1700" b="1" dirty="0">
                  <a:solidFill>
                    <a:srgbClr val="17406D"/>
                  </a:solidFill>
                  <a:latin typeface="Times New Roman" panose="02020603050405020304" pitchFamily="18" charset="0"/>
                  <a:cs typeface="Times New Roman" panose="02020603050405020304" pitchFamily="18" charset="0"/>
                </a:rPr>
                <a:t>و</a:t>
              </a:r>
              <a:r>
                <a:rPr kumimoji="0" lang="ar-SA" sz="17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 المش</a:t>
              </a:r>
              <a:r>
                <a:rPr kumimoji="0" lang="ar-MA" sz="17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اريع</a:t>
              </a:r>
              <a:r>
                <a:rPr kumimoji="0" lang="ar-MA" sz="1700" b="1" i="0" u="none" strike="noStrike" kern="1200" cap="none" spc="0" normalizeH="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 ومساعدوهم</a:t>
              </a:r>
              <a:r>
                <a:rPr kumimoji="0" lang="ar-SA" sz="17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 </a:t>
              </a:r>
              <a:endParaRPr kumimoji="0" lang="en-US" sz="17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cxnSp>
          <p:nvCxnSpPr>
            <p:cNvPr id="21" name="Connecteur droit 20"/>
            <p:cNvCxnSpPr/>
            <p:nvPr/>
          </p:nvCxnSpPr>
          <p:spPr>
            <a:xfrm flipV="1">
              <a:off x="6059863" y="4825381"/>
              <a:ext cx="2766085" cy="766477"/>
            </a:xfrm>
            <a:prstGeom prst="line">
              <a:avLst/>
            </a:prstGeom>
          </p:spPr>
          <p:style>
            <a:lnRef idx="3">
              <a:schemeClr val="dk1"/>
            </a:lnRef>
            <a:fillRef idx="0">
              <a:schemeClr val="dk1"/>
            </a:fillRef>
            <a:effectRef idx="2">
              <a:schemeClr val="dk1"/>
            </a:effectRef>
            <a:fontRef idx="minor">
              <a:schemeClr val="tx1"/>
            </a:fontRef>
          </p:style>
        </p:cxnSp>
        <p:sp>
          <p:nvSpPr>
            <p:cNvPr id="25" name="ZoneTexte 24"/>
            <p:cNvSpPr txBox="1"/>
            <p:nvPr/>
          </p:nvSpPr>
          <p:spPr>
            <a:xfrm rot="20820000">
              <a:off x="5603644" y="4167003"/>
              <a:ext cx="2772000" cy="1184940"/>
            </a:xfrm>
            <a:prstGeom prst="rect">
              <a:avLst/>
            </a:prstGeom>
            <a:noFill/>
          </p:spPr>
          <p:txBody>
            <a:bodyPr wrap="square" rtlCol="0">
              <a:spAutoFit/>
            </a:bodyPr>
            <a:lstStyle/>
            <a:p>
              <a:pPr marL="285750" lvl="0" indent="-196850" algn="r" rtl="1">
                <a:buFont typeface="Arial" panose="020B0604020202020204" pitchFamily="34" charset="0"/>
                <a:buChar char="•"/>
                <a:defRPr/>
              </a:pPr>
              <a:r>
                <a:rPr lang="ar-MA" b="1" dirty="0">
                  <a:solidFill>
                    <a:srgbClr val="17406D"/>
                  </a:solidFill>
                  <a:latin typeface="Times New Roman" panose="02020603050405020304" pitchFamily="18" charset="0"/>
                  <a:cs typeface="Times New Roman" panose="02020603050405020304" pitchFamily="18" charset="0"/>
                </a:rPr>
                <a:t>وزير العدل</a:t>
              </a:r>
            </a:p>
            <a:p>
              <a:pPr marL="285750" lvl="0" indent="-196850" algn="r" rtl="1">
                <a:buFont typeface="Arial" panose="020B0604020202020204" pitchFamily="34" charset="0"/>
                <a:buChar char="•"/>
                <a:defRPr/>
              </a:pPr>
              <a:r>
                <a:rPr lang="ar-MA" b="1" dirty="0">
                  <a:solidFill>
                    <a:srgbClr val="17406D"/>
                  </a:solidFill>
                  <a:latin typeface="Times New Roman" panose="02020603050405020304" pitchFamily="18" charset="0"/>
                  <a:cs typeface="Times New Roman" panose="02020603050405020304" pitchFamily="18" charset="0"/>
                </a:rPr>
                <a:t>الكاتب </a:t>
              </a:r>
              <a:r>
                <a:rPr lang="ar-MA" b="1" dirty="0" smtClean="0">
                  <a:solidFill>
                    <a:srgbClr val="17406D"/>
                  </a:solidFill>
                  <a:latin typeface="Times New Roman" panose="02020603050405020304" pitchFamily="18" charset="0"/>
                  <a:cs typeface="Times New Roman" panose="02020603050405020304" pitchFamily="18" charset="0"/>
                </a:rPr>
                <a:t>العام</a:t>
              </a:r>
              <a:endParaRPr lang="ar-MA" b="1" dirty="0">
                <a:solidFill>
                  <a:srgbClr val="17406D"/>
                </a:solidFill>
                <a:latin typeface="Times New Roman" panose="02020603050405020304" pitchFamily="18" charset="0"/>
                <a:cs typeface="Times New Roman" panose="02020603050405020304" pitchFamily="18" charset="0"/>
              </a:endParaRPr>
            </a:p>
            <a:p>
              <a:pPr marL="285750" lvl="0" indent="-196850" algn="r" rtl="1">
                <a:buFont typeface="Arial" panose="020B0604020202020204" pitchFamily="34" charset="0"/>
                <a:buChar char="•"/>
                <a:defRPr/>
              </a:pPr>
              <a:r>
                <a:rPr lang="ar-MA" b="1" dirty="0" smtClean="0">
                  <a:solidFill>
                    <a:srgbClr val="17406D"/>
                  </a:solidFill>
                  <a:latin typeface="Times New Roman" panose="02020603050405020304" pitchFamily="18" charset="0"/>
                  <a:cs typeface="Times New Roman" panose="02020603050405020304" pitchFamily="18" charset="0"/>
                </a:rPr>
                <a:t>منسقو البرامج</a:t>
              </a:r>
              <a:endParaRPr kumimoji="0" lang="en-US" sz="1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a:p>
              <a:pPr marL="285750" marR="0" lvl="0" indent="-285750" algn="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grpSp>
      <p:sp>
        <p:nvSpPr>
          <p:cNvPr id="2" name="عنوان 1"/>
          <p:cNvSpPr>
            <a:spLocks noGrp="1"/>
          </p:cNvSpPr>
          <p:nvPr>
            <p:ph type="title"/>
          </p:nvPr>
        </p:nvSpPr>
        <p:spPr>
          <a:xfrm>
            <a:off x="838200" y="1230"/>
            <a:ext cx="11353799" cy="668242"/>
          </a:xfrm>
          <a:blipFill>
            <a:blip r:embed="rId2"/>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رسم تخطيطي 3"/>
          <p:cNvGraphicFramePr/>
          <p:nvPr>
            <p:extLst>
              <p:ext uri="{D42A27DB-BD31-4B8C-83A1-F6EECF244321}">
                <p14:modId xmlns:p14="http://schemas.microsoft.com/office/powerpoint/2010/main" val="4161324859"/>
              </p:ext>
            </p:extLst>
          </p:nvPr>
        </p:nvGraphicFramePr>
        <p:xfrm>
          <a:off x="1301462" y="1825527"/>
          <a:ext cx="5556539" cy="518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à coins arrondis 6"/>
          <p:cNvSpPr/>
          <p:nvPr/>
        </p:nvSpPr>
        <p:spPr>
          <a:xfrm>
            <a:off x="838200" y="710048"/>
            <a:ext cx="11353799"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ar-LB" sz="4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تاسعا :             </a:t>
            </a:r>
            <a:r>
              <a:rPr lang="ar-LB"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آليات </a:t>
            </a:r>
            <a:r>
              <a:rPr lang="ar-MA"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الحكامة</a:t>
            </a:r>
          </a:p>
        </p:txBody>
      </p:sp>
    </p:spTree>
    <p:extLst>
      <p:ext uri="{BB962C8B-B14F-4D97-AF65-F5344CB8AC3E}">
        <p14:creationId xmlns:p14="http://schemas.microsoft.com/office/powerpoint/2010/main" val="29677660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69471"/>
          </a:xfrm>
          <a:blipFill>
            <a:blip r:embed="rId2"/>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a:ea typeface="+mn-ea"/>
              <a:cs typeface="Times New Roman"/>
            </a:endParaRPr>
          </a:p>
        </p:txBody>
      </p:sp>
      <p:graphicFrame>
        <p:nvGraphicFramePr>
          <p:cNvPr id="8" name="رسم تخطيطي 7"/>
          <p:cNvGraphicFramePr/>
          <p:nvPr>
            <p:extLst>
              <p:ext uri="{D42A27DB-BD31-4B8C-83A1-F6EECF244321}">
                <p14:modId xmlns:p14="http://schemas.microsoft.com/office/powerpoint/2010/main" val="354123150"/>
              </p:ext>
            </p:extLst>
          </p:nvPr>
        </p:nvGraphicFramePr>
        <p:xfrm>
          <a:off x="838200" y="669471"/>
          <a:ext cx="11353799" cy="6188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e 4"/>
          <p:cNvGrpSpPr/>
          <p:nvPr/>
        </p:nvGrpSpPr>
        <p:grpSpPr>
          <a:xfrm>
            <a:off x="1006940" y="1861779"/>
            <a:ext cx="2932044" cy="542664"/>
            <a:chOff x="-383178" y="461938"/>
            <a:chExt cx="12348571" cy="542099"/>
          </a:xfrm>
          <a:solidFill>
            <a:srgbClr val="FFC000"/>
          </a:solidFill>
        </p:grpSpPr>
        <p:sp>
          <p:nvSpPr>
            <p:cNvPr id="6" name="Rectangle avec coins arrondis en diagonale 5"/>
            <p:cNvSpPr/>
            <p:nvPr/>
          </p:nvSpPr>
          <p:spPr>
            <a:xfrm>
              <a:off x="96055" y="461938"/>
              <a:ext cx="11161694"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7" name="ZoneTexte 6"/>
            <p:cNvSpPr txBox="1"/>
            <p:nvPr/>
          </p:nvSpPr>
          <p:spPr>
            <a:xfrm>
              <a:off x="-383178" y="520731"/>
              <a:ext cx="12348571"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3600" b="1" i="0" u="none" strike="noStrike" kern="1200" cap="none" spc="0" normalizeH="0" baseline="0" noProof="0" dirty="0">
                  <a:ln>
                    <a:noFill/>
                  </a:ln>
                  <a:solidFill>
                    <a:srgbClr val="17406D"/>
                  </a:solidFill>
                  <a:effectLst/>
                  <a:uLnTx/>
                  <a:uFillTx/>
                  <a:latin typeface="Times New Roman"/>
                  <a:ea typeface="+mn-ea"/>
                  <a:cs typeface="Times New Roman"/>
                </a:rPr>
                <a:t>التركيبة:</a:t>
              </a:r>
            </a:p>
          </p:txBody>
        </p:sp>
      </p:grpSp>
      <p:grpSp>
        <p:nvGrpSpPr>
          <p:cNvPr id="9" name="Groupe 8"/>
          <p:cNvGrpSpPr/>
          <p:nvPr/>
        </p:nvGrpSpPr>
        <p:grpSpPr>
          <a:xfrm>
            <a:off x="7687236" y="1864965"/>
            <a:ext cx="4331625" cy="536156"/>
            <a:chOff x="-497388" y="412828"/>
            <a:chExt cx="12348571" cy="535598"/>
          </a:xfrm>
          <a:solidFill>
            <a:srgbClr val="FFC000"/>
          </a:solidFill>
        </p:grpSpPr>
        <p:sp>
          <p:nvSpPr>
            <p:cNvPr id="10" name="Rectangle avec coins arrondis en diagonale 9"/>
            <p:cNvSpPr/>
            <p:nvPr/>
          </p:nvSpPr>
          <p:spPr>
            <a:xfrm>
              <a:off x="96053" y="412828"/>
              <a:ext cx="11161692"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11" name="ZoneTexte 10"/>
            <p:cNvSpPr txBox="1"/>
            <p:nvPr/>
          </p:nvSpPr>
          <p:spPr>
            <a:xfrm>
              <a:off x="-497388" y="438974"/>
              <a:ext cx="12348571"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3600" b="1" i="0" u="none" strike="noStrike" kern="1200" cap="none" spc="0" normalizeH="0" baseline="0" noProof="0" dirty="0" smtClean="0">
                  <a:ln>
                    <a:noFill/>
                  </a:ln>
                  <a:solidFill>
                    <a:srgbClr val="17406D"/>
                  </a:solidFill>
                  <a:effectLst/>
                  <a:uLnTx/>
                  <a:uFillTx/>
                  <a:latin typeface="Times New Roman"/>
                  <a:ea typeface="+mn-ea"/>
                  <a:cs typeface="Times New Roman"/>
                </a:rPr>
                <a:t>المهام والمسؤوليات:</a:t>
              </a:r>
              <a:endParaRPr kumimoji="0" lang="ar-MA" sz="3600" b="1" i="0" u="none" strike="noStrike" kern="1200" cap="none" spc="0" normalizeH="0" baseline="0" noProof="0" dirty="0">
                <a:ln>
                  <a:noFill/>
                </a:ln>
                <a:solidFill>
                  <a:srgbClr val="17406D"/>
                </a:solidFill>
                <a:effectLst/>
                <a:uLnTx/>
                <a:uFillTx/>
                <a:latin typeface="Times New Roman"/>
                <a:ea typeface="+mn-ea"/>
                <a:cs typeface="Times New Roman"/>
              </a:endParaRPr>
            </a:p>
          </p:txBody>
        </p:sp>
      </p:grpSp>
      <p:grpSp>
        <p:nvGrpSpPr>
          <p:cNvPr id="12" name="Groupe 11"/>
          <p:cNvGrpSpPr/>
          <p:nvPr/>
        </p:nvGrpSpPr>
        <p:grpSpPr>
          <a:xfrm>
            <a:off x="4320288" y="1864965"/>
            <a:ext cx="2932044" cy="536156"/>
            <a:chOff x="-497384" y="412828"/>
            <a:chExt cx="12348571" cy="535598"/>
          </a:xfrm>
          <a:solidFill>
            <a:srgbClr val="FFC000"/>
          </a:solidFill>
        </p:grpSpPr>
        <p:sp>
          <p:nvSpPr>
            <p:cNvPr id="13" name="Rectangle avec coins arrondis en diagonale 12"/>
            <p:cNvSpPr/>
            <p:nvPr/>
          </p:nvSpPr>
          <p:spPr>
            <a:xfrm>
              <a:off x="96053" y="412828"/>
              <a:ext cx="11161692"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14" name="ZoneTexte 13"/>
            <p:cNvSpPr txBox="1"/>
            <p:nvPr/>
          </p:nvSpPr>
          <p:spPr>
            <a:xfrm>
              <a:off x="-497384" y="465120"/>
              <a:ext cx="12348571"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3200" b="1" i="0" u="none" strike="noStrike" kern="1200" cap="none" spc="0" normalizeH="0" baseline="0" noProof="0" dirty="0">
                  <a:ln>
                    <a:noFill/>
                  </a:ln>
                  <a:solidFill>
                    <a:srgbClr val="17406D"/>
                  </a:solidFill>
                  <a:effectLst/>
                  <a:uLnTx/>
                  <a:uFillTx/>
                  <a:latin typeface="Times New Roman"/>
                  <a:ea typeface="+mn-ea"/>
                  <a:cs typeface="Times New Roman"/>
                </a:rPr>
                <a:t>تواتر </a:t>
              </a:r>
              <a:r>
                <a:rPr kumimoji="0" lang="ar-MA" sz="3200" b="1" i="0" u="none" strike="noStrike" kern="1200" cap="none" spc="0" normalizeH="0" baseline="0" noProof="0" dirty="0" smtClean="0">
                  <a:ln>
                    <a:noFill/>
                  </a:ln>
                  <a:solidFill>
                    <a:srgbClr val="17406D"/>
                  </a:solidFill>
                  <a:effectLst/>
                  <a:uLnTx/>
                  <a:uFillTx/>
                  <a:latin typeface="Times New Roman"/>
                  <a:ea typeface="+mn-ea"/>
                  <a:cs typeface="Times New Roman"/>
                </a:rPr>
                <a:t>الاجتماعات</a:t>
              </a:r>
              <a:r>
                <a:rPr kumimoji="0" lang="ar-MA" sz="3200" b="1" i="0" u="none" strike="noStrike" kern="1200" cap="none" spc="0" normalizeH="0" baseline="0" noProof="0" dirty="0">
                  <a:ln>
                    <a:noFill/>
                  </a:ln>
                  <a:solidFill>
                    <a:srgbClr val="17406D"/>
                  </a:solidFill>
                  <a:effectLst/>
                  <a:uLnTx/>
                  <a:uFillTx/>
                  <a:latin typeface="Times New Roman"/>
                  <a:ea typeface="+mn-ea"/>
                  <a:cs typeface="Times New Roman"/>
                </a:rPr>
                <a:t>:</a:t>
              </a:r>
            </a:p>
          </p:txBody>
        </p:sp>
      </p:grpSp>
    </p:spTree>
    <p:extLst>
      <p:ext uri="{BB962C8B-B14F-4D97-AF65-F5344CB8AC3E}">
        <p14:creationId xmlns:p14="http://schemas.microsoft.com/office/powerpoint/2010/main" val="42726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69471"/>
          </a:xfrm>
          <a:blipFill>
            <a:blip r:embed="rId2"/>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رسم تخطيطي 7"/>
          <p:cNvGraphicFramePr/>
          <p:nvPr>
            <p:extLst>
              <p:ext uri="{D42A27DB-BD31-4B8C-83A1-F6EECF244321}">
                <p14:modId xmlns:p14="http://schemas.microsoft.com/office/powerpoint/2010/main" val="1798462690"/>
              </p:ext>
            </p:extLst>
          </p:nvPr>
        </p:nvGraphicFramePr>
        <p:xfrm>
          <a:off x="960782" y="669471"/>
          <a:ext cx="11097867" cy="603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e 4"/>
          <p:cNvGrpSpPr/>
          <p:nvPr/>
        </p:nvGrpSpPr>
        <p:grpSpPr>
          <a:xfrm>
            <a:off x="1110069" y="1548456"/>
            <a:ext cx="2011135" cy="554223"/>
            <a:chOff x="-497394" y="412828"/>
            <a:chExt cx="12348571" cy="553646"/>
          </a:xfrm>
          <a:solidFill>
            <a:srgbClr val="FFC000"/>
          </a:solidFill>
        </p:grpSpPr>
        <p:sp>
          <p:nvSpPr>
            <p:cNvPr id="6" name="Rectangle avec coins arrondis en diagonale 5"/>
            <p:cNvSpPr/>
            <p:nvPr/>
          </p:nvSpPr>
          <p:spPr>
            <a:xfrm>
              <a:off x="96053" y="412828"/>
              <a:ext cx="11161692"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7" name="ZoneTexte 6"/>
            <p:cNvSpPr txBox="1"/>
            <p:nvPr/>
          </p:nvSpPr>
          <p:spPr>
            <a:xfrm>
              <a:off x="-497394" y="483168"/>
              <a:ext cx="12348571"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36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التركيبة:</a:t>
              </a:r>
            </a:p>
          </p:txBody>
        </p:sp>
      </p:grpSp>
      <p:grpSp>
        <p:nvGrpSpPr>
          <p:cNvPr id="9" name="Groupe 8"/>
          <p:cNvGrpSpPr/>
          <p:nvPr/>
        </p:nvGrpSpPr>
        <p:grpSpPr>
          <a:xfrm>
            <a:off x="6928338" y="1502756"/>
            <a:ext cx="4991100" cy="565651"/>
            <a:chOff x="-731056" y="412828"/>
            <a:chExt cx="12348571" cy="565063"/>
          </a:xfrm>
          <a:solidFill>
            <a:srgbClr val="FFC000"/>
          </a:solidFill>
        </p:grpSpPr>
        <p:sp>
          <p:nvSpPr>
            <p:cNvPr id="10" name="Rectangle avec coins arrondis en diagonale 9"/>
            <p:cNvSpPr/>
            <p:nvPr/>
          </p:nvSpPr>
          <p:spPr>
            <a:xfrm>
              <a:off x="96053" y="412828"/>
              <a:ext cx="11161692"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11" name="ZoneTexte 10"/>
            <p:cNvSpPr txBox="1"/>
            <p:nvPr/>
          </p:nvSpPr>
          <p:spPr>
            <a:xfrm>
              <a:off x="-731056" y="494585"/>
              <a:ext cx="12348571"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36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المهام والمسؤوليات:</a:t>
              </a:r>
              <a:endParaRPr kumimoji="0" lang="ar-MA" sz="36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e 11"/>
          <p:cNvGrpSpPr/>
          <p:nvPr/>
        </p:nvGrpSpPr>
        <p:grpSpPr>
          <a:xfrm>
            <a:off x="3405828" y="1496110"/>
            <a:ext cx="2530350" cy="536156"/>
            <a:chOff x="-731056" y="412828"/>
            <a:chExt cx="12348571" cy="535598"/>
          </a:xfrm>
          <a:solidFill>
            <a:srgbClr val="FFC000"/>
          </a:solidFill>
        </p:grpSpPr>
        <p:sp>
          <p:nvSpPr>
            <p:cNvPr id="13" name="Rectangle avec coins arrondis en diagonale 12"/>
            <p:cNvSpPr/>
            <p:nvPr/>
          </p:nvSpPr>
          <p:spPr>
            <a:xfrm>
              <a:off x="96053" y="412828"/>
              <a:ext cx="11161692"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14" name="ZoneTexte 13"/>
            <p:cNvSpPr txBox="1"/>
            <p:nvPr/>
          </p:nvSpPr>
          <p:spPr>
            <a:xfrm>
              <a:off x="-731056" y="465120"/>
              <a:ext cx="12348571"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تواتر </a:t>
              </a:r>
              <a:r>
                <a:rPr kumimoji="0" lang="ar-MA" sz="28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الاجتماعات</a:t>
              </a:r>
              <a:r>
                <a:rPr kumimoji="0" lang="ar-MA" sz="2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a:t>
              </a:r>
            </a:p>
          </p:txBody>
        </p:sp>
      </p:grpSp>
    </p:spTree>
    <p:extLst>
      <p:ext uri="{BB962C8B-B14F-4D97-AF65-F5344CB8AC3E}">
        <p14:creationId xmlns:p14="http://schemas.microsoft.com/office/powerpoint/2010/main" val="15661117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69471"/>
          </a:xfrm>
          <a:blipFill>
            <a:blip r:embed="rId2"/>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رسم تخطيطي 7"/>
          <p:cNvGraphicFramePr/>
          <p:nvPr>
            <p:extLst>
              <p:ext uri="{D42A27DB-BD31-4B8C-83A1-F6EECF244321}">
                <p14:modId xmlns:p14="http://schemas.microsoft.com/office/powerpoint/2010/main" val="812872147"/>
              </p:ext>
            </p:extLst>
          </p:nvPr>
        </p:nvGraphicFramePr>
        <p:xfrm>
          <a:off x="968829" y="832758"/>
          <a:ext cx="11059048" cy="568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e 4"/>
          <p:cNvGrpSpPr/>
          <p:nvPr/>
        </p:nvGrpSpPr>
        <p:grpSpPr>
          <a:xfrm>
            <a:off x="1260107" y="1656608"/>
            <a:ext cx="2057133" cy="536156"/>
            <a:chOff x="-1309000" y="412828"/>
            <a:chExt cx="12631003" cy="535598"/>
          </a:xfrm>
          <a:solidFill>
            <a:srgbClr val="FFC000"/>
          </a:solidFill>
        </p:grpSpPr>
        <p:sp>
          <p:nvSpPr>
            <p:cNvPr id="6" name="Rectangle avec coins arrondis en diagonale 5"/>
            <p:cNvSpPr/>
            <p:nvPr/>
          </p:nvSpPr>
          <p:spPr>
            <a:xfrm>
              <a:off x="96053" y="412828"/>
              <a:ext cx="11161692"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7" name="ZoneTexte 6"/>
            <p:cNvSpPr txBox="1"/>
            <p:nvPr/>
          </p:nvSpPr>
          <p:spPr>
            <a:xfrm>
              <a:off x="-1309000" y="465120"/>
              <a:ext cx="12631003"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32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التركيبة:</a:t>
              </a:r>
            </a:p>
          </p:txBody>
        </p:sp>
      </p:grpSp>
      <p:grpSp>
        <p:nvGrpSpPr>
          <p:cNvPr id="9" name="Groupe 8"/>
          <p:cNvGrpSpPr/>
          <p:nvPr/>
        </p:nvGrpSpPr>
        <p:grpSpPr>
          <a:xfrm>
            <a:off x="6600619" y="1585260"/>
            <a:ext cx="4991100" cy="536156"/>
            <a:chOff x="-731056" y="412828"/>
            <a:chExt cx="12348571" cy="535598"/>
          </a:xfrm>
          <a:solidFill>
            <a:srgbClr val="FFC000"/>
          </a:solidFill>
        </p:grpSpPr>
        <p:sp>
          <p:nvSpPr>
            <p:cNvPr id="10" name="Rectangle avec coins arrondis en diagonale 9"/>
            <p:cNvSpPr/>
            <p:nvPr/>
          </p:nvSpPr>
          <p:spPr>
            <a:xfrm>
              <a:off x="96053" y="412828"/>
              <a:ext cx="11161692"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11" name="ZoneTexte 10"/>
            <p:cNvSpPr txBox="1"/>
            <p:nvPr/>
          </p:nvSpPr>
          <p:spPr>
            <a:xfrm>
              <a:off x="-731056" y="465120"/>
              <a:ext cx="12348571"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36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المهام والمسؤوليات:</a:t>
              </a:r>
              <a:endParaRPr kumimoji="0" lang="ar-MA" sz="36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e 11"/>
          <p:cNvGrpSpPr/>
          <p:nvPr/>
        </p:nvGrpSpPr>
        <p:grpSpPr>
          <a:xfrm>
            <a:off x="3608518" y="1656608"/>
            <a:ext cx="2530350" cy="536156"/>
            <a:chOff x="-731056" y="412828"/>
            <a:chExt cx="12348571" cy="535598"/>
          </a:xfrm>
          <a:solidFill>
            <a:srgbClr val="FFC000"/>
          </a:solidFill>
        </p:grpSpPr>
        <p:sp>
          <p:nvSpPr>
            <p:cNvPr id="13" name="Rectangle avec coins arrondis en diagonale 12"/>
            <p:cNvSpPr/>
            <p:nvPr/>
          </p:nvSpPr>
          <p:spPr>
            <a:xfrm>
              <a:off x="96053" y="412828"/>
              <a:ext cx="11161692" cy="535598"/>
            </a:xfrm>
            <a:prstGeom prst="round2DiagRect">
              <a:avLst/>
            </a:prstGeom>
            <a:grpFill/>
          </p:spPr>
          <p:style>
            <a:lnRef idx="2">
              <a:schemeClr val="accent1"/>
            </a:lnRef>
            <a:fillRef idx="1">
              <a:schemeClr val="lt1"/>
            </a:fillRef>
            <a:effectRef idx="0">
              <a:schemeClr val="accent1"/>
            </a:effectRef>
            <a:fontRef idx="minor">
              <a:schemeClr val="lt1">
                <a:hueOff val="0"/>
                <a:satOff val="0"/>
                <a:lumOff val="0"/>
                <a:alphaOff val="0"/>
              </a:schemeClr>
            </a:fontRef>
          </p:style>
        </p:sp>
        <p:sp>
          <p:nvSpPr>
            <p:cNvPr id="14" name="ZoneTexte 13"/>
            <p:cNvSpPr txBox="1"/>
            <p:nvPr/>
          </p:nvSpPr>
          <p:spPr>
            <a:xfrm>
              <a:off x="-731056" y="465120"/>
              <a:ext cx="12348571" cy="483306"/>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ar-MA" sz="2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تواتر </a:t>
              </a:r>
              <a:r>
                <a:rPr kumimoji="0" lang="ar-MA" sz="2800" b="1" i="0" u="none" strike="noStrike" kern="1200" cap="none" spc="0" normalizeH="0" baseline="0" noProof="0" dirty="0" smtClean="0">
                  <a:ln>
                    <a:noFill/>
                  </a:ln>
                  <a:solidFill>
                    <a:srgbClr val="17406D"/>
                  </a:solidFill>
                  <a:effectLst/>
                  <a:uLnTx/>
                  <a:uFillTx/>
                  <a:latin typeface="Times New Roman" panose="02020603050405020304" pitchFamily="18" charset="0"/>
                  <a:ea typeface="+mn-ea"/>
                  <a:cs typeface="Times New Roman" panose="02020603050405020304" pitchFamily="18" charset="0"/>
                </a:rPr>
                <a:t>الاجتماعات</a:t>
              </a:r>
              <a:r>
                <a:rPr kumimoji="0" lang="ar-MA" sz="2800" b="1" i="0" u="none" strike="noStrike" kern="1200" cap="none" spc="0" normalizeH="0" baseline="0" noProof="0" dirty="0">
                  <a:ln>
                    <a:noFill/>
                  </a:ln>
                  <a:solidFill>
                    <a:srgbClr val="17406D"/>
                  </a:solidFill>
                  <a:effectLst/>
                  <a:uLnTx/>
                  <a:uFillTx/>
                  <a:latin typeface="Times New Roman" panose="02020603050405020304" pitchFamily="18" charset="0"/>
                  <a:ea typeface="+mn-ea"/>
                  <a:cs typeface="Times New Roman" panose="02020603050405020304" pitchFamily="18" charset="0"/>
                </a:rPr>
                <a:t>:</a:t>
              </a:r>
            </a:p>
          </p:txBody>
        </p:sp>
      </p:grpSp>
    </p:spTree>
    <p:extLst>
      <p:ext uri="{BB962C8B-B14F-4D97-AF65-F5344CB8AC3E}">
        <p14:creationId xmlns:p14="http://schemas.microsoft.com/office/powerpoint/2010/main" val="8874384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69471"/>
          </a:xfrm>
          <a:blipFill>
            <a:blip r:embed="rId2"/>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à coins arrondis 3"/>
          <p:cNvSpPr/>
          <p:nvPr/>
        </p:nvSpPr>
        <p:spPr>
          <a:xfrm>
            <a:off x="775608" y="2132589"/>
            <a:ext cx="9249696" cy="209137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4000" b="1" dirty="0" smtClean="0">
                <a:solidFill>
                  <a:srgbClr val="FFC000"/>
                </a:solidFill>
              </a:rPr>
              <a:t>عاشرا:      </a:t>
            </a:r>
            <a:r>
              <a:rPr lang="ar-MA" sz="4400" b="1" dirty="0" smtClean="0">
                <a:solidFill>
                  <a:srgbClr val="FFC000"/>
                </a:solidFill>
              </a:rPr>
              <a:t>حقيبة </a:t>
            </a:r>
            <a:r>
              <a:rPr lang="ar-SA" sz="4400" b="1" dirty="0" smtClean="0">
                <a:solidFill>
                  <a:srgbClr val="FFC000"/>
                </a:solidFill>
              </a:rPr>
              <a:t>المش</a:t>
            </a:r>
            <a:r>
              <a:rPr lang="ar-MA" sz="4400" b="1" dirty="0">
                <a:solidFill>
                  <a:srgbClr val="FFC000"/>
                </a:solidFill>
              </a:rPr>
              <a:t>اريع</a:t>
            </a:r>
            <a:r>
              <a:rPr lang="ar-SA" sz="4400" b="1" dirty="0">
                <a:solidFill>
                  <a:srgbClr val="FFC000"/>
                </a:solidFill>
              </a:rPr>
              <a:t> </a:t>
            </a:r>
          </a:p>
        </p:txBody>
      </p:sp>
      <p:pic>
        <p:nvPicPr>
          <p:cNvPr id="2052" name="Picture 4" descr="Pour une justice partagée | Les Ech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865" y="1150373"/>
            <a:ext cx="4095135" cy="554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2412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669471"/>
          </a:xfrm>
          <a:blipFill>
            <a:blip r:embed="rId2"/>
            <a:stretch>
              <a:fillRect l="-21000" r="-21000"/>
            </a:stretch>
          </a:blipFill>
        </p:spPr>
        <p:txBody>
          <a:bodyPr>
            <a:normAutofit fontScale="90000"/>
          </a:bodyPr>
          <a:lstStyle/>
          <a:p>
            <a:pPr algn="ctr"/>
            <a:r>
              <a:rPr lang="ar-MA" b="1" dirty="0">
                <a:latin typeface="Times New Roman" panose="02020603050405020304" pitchFamily="18" charset="0"/>
                <a:cs typeface="Times New Roman" panose="02020603050405020304" pitchFamily="18" charset="0"/>
              </a:rPr>
              <a:t>المخطط </a:t>
            </a:r>
            <a:r>
              <a:rPr lang="ar-MA" b="1" dirty="0" smtClean="0">
                <a:latin typeface="Times New Roman" panose="02020603050405020304" pitchFamily="18" charset="0"/>
                <a:cs typeface="Times New Roman" panose="02020603050405020304" pitchFamily="18" charset="0"/>
              </a:rPr>
              <a:t>التوجيهي </a:t>
            </a:r>
            <a:r>
              <a:rPr lang="ar-MA" b="1" dirty="0">
                <a:latin typeface="Times New Roman" panose="02020603050405020304" pitchFamily="18" charset="0"/>
                <a:cs typeface="Times New Roman" panose="02020603050405020304" pitchFamily="18" charset="0"/>
              </a:rPr>
              <a:t>للتحول الرقمي للعدالة</a:t>
            </a:r>
            <a:endParaRPr lang="ar-SA"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à coins arrondis 3"/>
          <p:cNvSpPr/>
          <p:nvPr/>
        </p:nvSpPr>
        <p:spPr>
          <a:xfrm>
            <a:off x="775608" y="669471"/>
            <a:ext cx="11353799" cy="121832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LB" sz="4000" b="1" dirty="0" smtClean="0">
                <a:solidFill>
                  <a:srgbClr val="FFC000"/>
                </a:solidFill>
              </a:rPr>
              <a:t>عاشرا:      </a:t>
            </a:r>
            <a:r>
              <a:rPr lang="ar-MA" sz="4400" b="1" dirty="0" smtClean="0">
                <a:solidFill>
                  <a:srgbClr val="FFC000"/>
                </a:solidFill>
              </a:rPr>
              <a:t>حقيبة </a:t>
            </a:r>
            <a:r>
              <a:rPr lang="ar-SA" sz="4400" b="1" dirty="0" smtClean="0">
                <a:solidFill>
                  <a:srgbClr val="FFC000"/>
                </a:solidFill>
              </a:rPr>
              <a:t>المش</a:t>
            </a:r>
            <a:r>
              <a:rPr lang="ar-MA" sz="4400" b="1" dirty="0">
                <a:solidFill>
                  <a:srgbClr val="FFC000"/>
                </a:solidFill>
              </a:rPr>
              <a:t>اريع</a:t>
            </a:r>
            <a:r>
              <a:rPr lang="ar-SA" sz="4400" b="1" dirty="0">
                <a:solidFill>
                  <a:srgbClr val="FFC000"/>
                </a:solidFill>
              </a:rPr>
              <a:t> </a:t>
            </a:r>
          </a:p>
        </p:txBody>
      </p:sp>
      <p:sp>
        <p:nvSpPr>
          <p:cNvPr id="5" name="Rectangle à coins arrondis 4"/>
          <p:cNvSpPr/>
          <p:nvPr/>
        </p:nvSpPr>
        <p:spPr>
          <a:xfrm>
            <a:off x="2345081" y="2190135"/>
            <a:ext cx="8214851" cy="154120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b="1" dirty="0" smtClean="0">
                <a:solidFill>
                  <a:srgbClr val="002060"/>
                </a:solidFill>
              </a:rPr>
              <a:t>اعداد </a:t>
            </a:r>
            <a:r>
              <a:rPr lang="ar-LB" sz="3600" b="1" dirty="0" smtClean="0">
                <a:solidFill>
                  <a:srgbClr val="002060"/>
                </a:solidFill>
              </a:rPr>
              <a:t>مدير</a:t>
            </a:r>
            <a:r>
              <a:rPr lang="ar-MA" sz="3600" b="1" dirty="0" smtClean="0">
                <a:solidFill>
                  <a:srgbClr val="002060"/>
                </a:solidFill>
              </a:rPr>
              <a:t>و</a:t>
            </a:r>
            <a:r>
              <a:rPr lang="ar-LB" sz="3600" b="1" dirty="0" smtClean="0">
                <a:solidFill>
                  <a:srgbClr val="002060"/>
                </a:solidFill>
              </a:rPr>
              <a:t> </a:t>
            </a:r>
            <a:r>
              <a:rPr lang="ar-LB" sz="3600" b="1" dirty="0">
                <a:solidFill>
                  <a:srgbClr val="002060"/>
                </a:solidFill>
              </a:rPr>
              <a:t>المشاريع تحت اشراف منسقي البرامج </a:t>
            </a:r>
            <a:r>
              <a:rPr lang="ar-MA" sz="3600" b="1" dirty="0" smtClean="0">
                <a:solidFill>
                  <a:srgbClr val="002060"/>
                </a:solidFill>
              </a:rPr>
              <a:t>ل</a:t>
            </a:r>
            <a:r>
              <a:rPr lang="ar-MA" sz="3600" b="1" dirty="0" smtClean="0">
                <a:solidFill>
                  <a:srgbClr val="002060"/>
                </a:solidFill>
              </a:rPr>
              <a:t>حقيبة تحتوي </a:t>
            </a:r>
            <a:r>
              <a:rPr lang="ar-LB" sz="3600" b="1" dirty="0" smtClean="0">
                <a:solidFill>
                  <a:srgbClr val="002060"/>
                </a:solidFill>
              </a:rPr>
              <a:t>البطاقات </a:t>
            </a:r>
            <a:r>
              <a:rPr lang="ar-LB" sz="3600" b="1" dirty="0" smtClean="0">
                <a:solidFill>
                  <a:srgbClr val="002060"/>
                </a:solidFill>
              </a:rPr>
              <a:t>التفصيلية </a:t>
            </a:r>
            <a:r>
              <a:rPr lang="ar-LB" sz="3600" b="1" dirty="0" smtClean="0">
                <a:solidFill>
                  <a:srgbClr val="002060"/>
                </a:solidFill>
              </a:rPr>
              <a:t>للمشاريع</a:t>
            </a:r>
            <a:r>
              <a:rPr lang="ar-MA" sz="3600" b="1" dirty="0" smtClean="0">
                <a:solidFill>
                  <a:srgbClr val="002060"/>
                </a:solidFill>
              </a:rPr>
              <a:t> من حيث</a:t>
            </a:r>
            <a:r>
              <a:rPr lang="ar-LB" sz="3600" b="1" dirty="0" smtClean="0">
                <a:solidFill>
                  <a:srgbClr val="002060"/>
                </a:solidFill>
              </a:rPr>
              <a:t> </a:t>
            </a:r>
            <a:endParaRPr lang="ar-MA" sz="3600" b="1" dirty="0" smtClean="0">
              <a:solidFill>
                <a:srgbClr val="002060"/>
              </a:solidFill>
            </a:endParaRPr>
          </a:p>
          <a:p>
            <a:pPr algn="ctr"/>
            <a:r>
              <a:rPr lang="ar-MA" sz="3600" b="1" dirty="0" smtClean="0">
                <a:solidFill>
                  <a:srgbClr val="002060"/>
                </a:solidFill>
              </a:rPr>
              <a:t>التدابير، المراحل، المؤشرات</a:t>
            </a:r>
            <a:endParaRPr lang="fr-FR" sz="3600" b="1" dirty="0">
              <a:solidFill>
                <a:srgbClr val="002060"/>
              </a:solidFill>
            </a:endParaRPr>
          </a:p>
        </p:txBody>
      </p:sp>
      <p:pic>
        <p:nvPicPr>
          <p:cNvPr id="3074" name="Picture 2" descr="Comment évaluer la performance globale d'un portefeuille 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267" y="4033684"/>
            <a:ext cx="9925665" cy="222700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151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1" y="0"/>
            <a:ext cx="11353799" cy="1769806"/>
          </a:xfrm>
          <a:blipFill>
            <a:blip r:embed="rId2"/>
            <a:stretch>
              <a:fillRect l="-21000" r="-21000"/>
            </a:stretch>
          </a:blipFill>
        </p:spPr>
        <p:txBody>
          <a:bodyPr>
            <a:normAutofit/>
          </a:bodyPr>
          <a:lstStyle/>
          <a:p>
            <a:pPr algn="ctr"/>
            <a:r>
              <a:rPr lang="ar-LB" b="1" dirty="0" smtClean="0">
                <a:latin typeface="Times New Roman" panose="02020603050405020304" pitchFamily="18" charset="0"/>
                <a:cs typeface="Times New Roman" panose="02020603050405020304" pitchFamily="18" charset="0"/>
              </a:rPr>
              <a:t/>
            </a:r>
            <a:br>
              <a:rPr lang="ar-LB" b="1" dirty="0" smtClean="0">
                <a:latin typeface="Times New Roman" panose="02020603050405020304" pitchFamily="18" charset="0"/>
                <a:cs typeface="Times New Roman" panose="02020603050405020304" pitchFamily="18" charset="0"/>
              </a:rPr>
            </a:br>
            <a:r>
              <a:rPr lang="ar-MA" sz="4800" b="1" dirty="0" smtClean="0">
                <a:latin typeface="Times New Roman" panose="02020603050405020304" pitchFamily="18" charset="0"/>
                <a:cs typeface="Times New Roman" panose="02020603050405020304" pitchFamily="18" charset="0"/>
              </a:rPr>
              <a:t>المخطط التوجيهي </a:t>
            </a:r>
            <a:r>
              <a:rPr lang="ar-MA" sz="4800" b="1" dirty="0">
                <a:latin typeface="Times New Roman" panose="02020603050405020304" pitchFamily="18" charset="0"/>
                <a:cs typeface="Times New Roman" panose="02020603050405020304" pitchFamily="18" charset="0"/>
              </a:rPr>
              <a:t>للتحول الرقمي للعدالة</a:t>
            </a:r>
            <a:endParaRPr lang="ar-SA" sz="4800" dirty="0">
              <a:latin typeface="Times New Roman" panose="02020603050405020304" pitchFamily="18" charset="0"/>
              <a:cs typeface="Times New Roman" panose="02020603050405020304" pitchFamily="18" charset="0"/>
            </a:endParaRPr>
          </a:p>
        </p:txBody>
      </p:sp>
      <p:sp>
        <p:nvSpPr>
          <p:cNvPr id="3" name="Rectangle 2"/>
          <p:cNvSpPr/>
          <p:nvPr/>
        </p:nvSpPr>
        <p:spPr>
          <a:xfrm>
            <a:off x="713015" y="0"/>
            <a:ext cx="125186" cy="6858000"/>
          </a:xfrm>
          <a:prstGeom prst="rect">
            <a:avLst/>
          </a:prstGeom>
          <a:blipFill dpi="0" rotWithShape="1">
            <a:blip r:embed="rId2"/>
            <a:srcRect/>
            <a:stretch>
              <a:fillRect l="-21000" r="-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à coins arrondis 5"/>
          <p:cNvSpPr/>
          <p:nvPr/>
        </p:nvSpPr>
        <p:spPr>
          <a:xfrm>
            <a:off x="838200" y="2009467"/>
            <a:ext cx="11353799" cy="22940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6600" b="1" dirty="0" smtClean="0">
                <a:solidFill>
                  <a:srgbClr val="FFC000"/>
                </a:solidFill>
              </a:rPr>
              <a:t>شكرا على انتباهكم</a:t>
            </a:r>
            <a:endParaRPr lang="fr-FR" sz="6600" b="1" dirty="0">
              <a:solidFill>
                <a:srgbClr val="FFC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148" y="4437776"/>
            <a:ext cx="6104725" cy="2357307"/>
          </a:xfrm>
          <a:prstGeom prst="rect">
            <a:avLst/>
          </a:prstGeom>
        </p:spPr>
      </p:pic>
    </p:spTree>
    <p:extLst>
      <p:ext uri="{BB962C8B-B14F-4D97-AF65-F5344CB8AC3E}">
        <p14:creationId xmlns:p14="http://schemas.microsoft.com/office/powerpoint/2010/main" val="221170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015" y="0"/>
            <a:ext cx="125186"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mj-cs"/>
            </a:endParaRPr>
          </a:p>
        </p:txBody>
      </p:sp>
      <p:sp>
        <p:nvSpPr>
          <p:cNvPr id="10" name="عنوان 1"/>
          <p:cNvSpPr txBox="1">
            <a:spLocks noGrp="1"/>
          </p:cNvSpPr>
          <p:nvPr>
            <p:ph type="title"/>
          </p:nvPr>
        </p:nvSpPr>
        <p:spPr>
          <a:xfrm>
            <a:off x="838201" y="9359"/>
            <a:ext cx="11353799" cy="610073"/>
          </a:xfrm>
          <a:prstGeom prst="rect">
            <a:avLst/>
          </a:prstGeom>
          <a:blipFill>
            <a:blip r:embed="rId2"/>
            <a:stretch>
              <a:fillRect/>
            </a:stretch>
          </a:blipFill>
        </p:spPr>
        <p:txBody>
          <a:bodyPr vert="horz" lIns="91440" tIns="45720" rIns="91440" bIns="45720" rtlCol="0" anchor="t">
            <a:noAutofit/>
          </a:bodyPr>
          <a:lst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ar-MA" sz="3600" b="1" dirty="0" smtClean="0">
                <a:latin typeface="Times New Roman" panose="02020603050405020304" pitchFamily="18" charset="0"/>
              </a:rPr>
              <a:t>المخطط التوجيهي للتحول الرقمي للعدالة</a:t>
            </a:r>
            <a:endParaRPr lang="ar-SA" sz="3600" dirty="0">
              <a:latin typeface="Times New Roman" panose="02020603050405020304" pitchFamily="18" charset="0"/>
            </a:endParaRPr>
          </a:p>
        </p:txBody>
      </p:sp>
      <p:sp>
        <p:nvSpPr>
          <p:cNvPr id="2" name="Rectangle 1"/>
          <p:cNvSpPr/>
          <p:nvPr/>
        </p:nvSpPr>
        <p:spPr>
          <a:xfrm>
            <a:off x="838201" y="2971799"/>
            <a:ext cx="8413954" cy="1260000"/>
          </a:xfrm>
          <a:prstGeom prst="rect">
            <a:avLst/>
          </a:prstGeom>
          <a:solidFill>
            <a:srgbClr val="174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4400" b="1" dirty="0" smtClean="0">
                <a:solidFill>
                  <a:srgbClr val="EED681"/>
                </a:solidFill>
                <a:latin typeface="+mj-lt"/>
              </a:rPr>
              <a:t>         </a:t>
            </a:r>
            <a:r>
              <a:rPr lang="ar-EG" sz="4800" b="1" dirty="0" smtClean="0">
                <a:solidFill>
                  <a:srgbClr val="FFC000"/>
                </a:solidFill>
                <a:latin typeface="+mj-lt"/>
              </a:rPr>
              <a:t>ثالثا</a:t>
            </a:r>
            <a:r>
              <a:rPr lang="ar-EG" sz="5400" b="1" dirty="0" smtClean="0">
                <a:solidFill>
                  <a:srgbClr val="FFC000"/>
                </a:solidFill>
                <a:latin typeface="+mj-lt"/>
              </a:rPr>
              <a:t>:         </a:t>
            </a:r>
            <a:r>
              <a:rPr lang="ar-EG" sz="5400" b="1" dirty="0" smtClean="0">
                <a:solidFill>
                  <a:schemeClr val="bg1"/>
                </a:solidFill>
              </a:rPr>
              <a:t>5  مرجعيات </a:t>
            </a:r>
            <a:endParaRPr lang="fr-FR" sz="5400" b="1" dirty="0">
              <a:solidFill>
                <a:schemeClr val="bg1"/>
              </a:solidFill>
            </a:endParaRPr>
          </a:p>
        </p:txBody>
      </p:sp>
      <p:pic>
        <p:nvPicPr>
          <p:cNvPr id="14" name="Image 13" descr="Résultat d’images pour  justice numerique"/>
          <p:cNvPicPr/>
          <p:nvPr/>
        </p:nvPicPr>
        <p:blipFill>
          <a:blip r:embed="rId3">
            <a:extLst>
              <a:ext uri="{28A0092B-C50C-407E-A947-70E740481C1C}">
                <a14:useLocalDpi xmlns:a14="http://schemas.microsoft.com/office/drawing/2010/main" val="0"/>
              </a:ext>
            </a:extLst>
          </a:blip>
          <a:srcRect/>
          <a:stretch>
            <a:fillRect/>
          </a:stretch>
        </p:blipFill>
        <p:spPr bwMode="auto">
          <a:xfrm>
            <a:off x="8591107" y="737419"/>
            <a:ext cx="3600893" cy="594851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8228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مخصص 3">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bwMode="auto">
        <a:solidFill>
          <a:schemeClr val="tx2"/>
        </a:solidFill>
        <a:ln>
          <a:noFill/>
        </a:ln>
        <a:extLst/>
      </a:spPr>
      <a:bodyPr/>
      <a:lstStyle>
        <a:defPPr algn="just" rtl="1">
          <a:defRPr sz="3800" b="1" dirty="0" smtClean="0">
            <a:solidFill>
              <a:schemeClr val="bg1"/>
            </a:solidFill>
            <a:latin typeface="+mn-lt"/>
            <a:cs typeface="Arabic Typesetting" panose="03020402040406030203" pitchFamily="66" charset="-78"/>
          </a:defRPr>
        </a:defPPr>
      </a:lstStyle>
    </a:txDef>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TM10001105[[fn=اقتصاص]]</Template>
  <TotalTime>28481</TotalTime>
  <Words>7219</Words>
  <Application>Microsoft Office PowerPoint</Application>
  <PresentationFormat>Grand écran</PresentationFormat>
  <Paragraphs>1217</Paragraphs>
  <Slides>87</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87</vt:i4>
      </vt:variant>
    </vt:vector>
  </HeadingPairs>
  <TitlesOfParts>
    <vt:vector size="95" baseType="lpstr">
      <vt:lpstr>Arial</vt:lpstr>
      <vt:lpstr>Arial Unicode MS</vt:lpstr>
      <vt:lpstr>Calibri</vt:lpstr>
      <vt:lpstr>Franklin Gothic Book</vt:lpstr>
      <vt:lpstr>Sakkal Majalla</vt:lpstr>
      <vt:lpstr>Times New Roman</vt:lpstr>
      <vt:lpstr>Wingdings</vt:lpstr>
      <vt:lpstr>Crop</vt:lpstr>
      <vt:lpstr>المخطط التوجيهي للتحول الرقمي للعدالة في المغرب</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المخطط التوجيهي للتحول الرقمي للعدالة</vt:lpstr>
      <vt:lpstr> المخطط التوجيهي للتحول الرقمي للعدالة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المخطط الاستراتجي للتحول الرقمي للعدالة في المغرب</dc:title>
  <dc:creator>Pc-Acer</dc:creator>
  <cp:lastModifiedBy>HP</cp:lastModifiedBy>
  <cp:revision>764</cp:revision>
  <cp:lastPrinted>2020-06-22T11:24:23Z</cp:lastPrinted>
  <dcterms:created xsi:type="dcterms:W3CDTF">2020-05-29T11:30:21Z</dcterms:created>
  <dcterms:modified xsi:type="dcterms:W3CDTF">2020-07-02T09:23:40Z</dcterms:modified>
</cp:coreProperties>
</file>